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2" r:id="rId1"/>
    <p:sldMasterId id="2147483918" r:id="rId2"/>
    <p:sldMasterId id="2147484007" r:id="rId3"/>
    <p:sldMasterId id="2147484037" r:id="rId4"/>
    <p:sldMasterId id="2147484049" r:id="rId5"/>
  </p:sldMasterIdLst>
  <p:sldIdLst>
    <p:sldId id="256" r:id="rId6"/>
    <p:sldId id="257" r:id="rId7"/>
    <p:sldId id="264" r:id="rId8"/>
    <p:sldId id="266" r:id="rId9"/>
    <p:sldId id="282" r:id="rId10"/>
    <p:sldId id="283" r:id="rId11"/>
    <p:sldId id="284" r:id="rId12"/>
    <p:sldId id="259" r:id="rId13"/>
    <p:sldId id="268" r:id="rId14"/>
    <p:sldId id="262" r:id="rId15"/>
    <p:sldId id="271" r:id="rId16"/>
    <p:sldId id="269" r:id="rId17"/>
    <p:sldId id="273" r:id="rId18"/>
    <p:sldId id="288" r:id="rId19"/>
    <p:sldId id="274" r:id="rId20"/>
    <p:sldId id="286" r:id="rId21"/>
    <p:sldId id="287" r:id="rId22"/>
    <p:sldId id="285" r:id="rId23"/>
    <p:sldId id="289" r:id="rId24"/>
    <p:sldId id="310" r:id="rId25"/>
    <p:sldId id="272" r:id="rId26"/>
    <p:sldId id="270" r:id="rId27"/>
    <p:sldId id="260" r:id="rId28"/>
    <p:sldId id="261" r:id="rId29"/>
    <p:sldId id="267" r:id="rId30"/>
    <p:sldId id="275" r:id="rId31"/>
    <p:sldId id="291" r:id="rId32"/>
    <p:sldId id="292" r:id="rId33"/>
    <p:sldId id="277" r:id="rId34"/>
    <p:sldId id="276" r:id="rId35"/>
    <p:sldId id="278" r:id="rId36"/>
    <p:sldId id="279" r:id="rId37"/>
    <p:sldId id="294" r:id="rId38"/>
    <p:sldId id="293" r:id="rId39"/>
    <p:sldId id="295" r:id="rId40"/>
    <p:sldId id="296" r:id="rId41"/>
    <p:sldId id="297" r:id="rId42"/>
    <p:sldId id="280" r:id="rId43"/>
    <p:sldId id="298" r:id="rId44"/>
    <p:sldId id="299" r:id="rId45"/>
    <p:sldId id="302" r:id="rId46"/>
    <p:sldId id="303" r:id="rId47"/>
    <p:sldId id="314" r:id="rId48"/>
    <p:sldId id="301" r:id="rId49"/>
    <p:sldId id="281" r:id="rId50"/>
    <p:sldId id="300" r:id="rId51"/>
    <p:sldId id="306" r:id="rId52"/>
    <p:sldId id="305" r:id="rId53"/>
    <p:sldId id="307" r:id="rId54"/>
    <p:sldId id="315" r:id="rId55"/>
    <p:sldId id="304" r:id="rId56"/>
    <p:sldId id="308" r:id="rId57"/>
    <p:sldId id="309" r:id="rId58"/>
    <p:sldId id="312" r:id="rId59"/>
    <p:sldId id="313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99"/>
    <a:srgbClr val="7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C9ACE-1DF2-47E8-9293-65D6938B4C70}" type="doc">
      <dgm:prSet loTypeId="urn:microsoft.com/office/officeart/2005/8/layout/hProcess9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A4B613AF-B719-4483-B22D-CF31C8BADE4E}">
      <dgm:prSet phldrT="[文字]"/>
      <dgm:spPr>
        <a:solidFill>
          <a:schemeClr val="accent2"/>
        </a:solidFill>
      </dgm:spPr>
      <dgm:t>
        <a:bodyPr/>
        <a:lstStyle/>
        <a:p>
          <a:r>
            <a:rPr lang="en-US" altLang="zh-TW" dirty="0" smtClean="0"/>
            <a:t>Import</a:t>
          </a:r>
          <a:endParaRPr lang="zh-TW" altLang="en-US" dirty="0"/>
        </a:p>
      </dgm:t>
    </dgm:pt>
    <dgm:pt modelId="{D7B1C227-E9CB-45CD-9605-5A55F73C372A}" type="par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0CEF9C4-0CEF-4ED6-B2E7-8744C13D4D70}" type="sib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259922A-C1F1-44D1-A072-0BECDA3939EE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movies</a:t>
          </a:r>
          <a:endParaRPr lang="zh-TW" altLang="en-US" dirty="0"/>
        </a:p>
      </dgm:t>
    </dgm:pt>
    <dgm:pt modelId="{CEEC5756-C722-4C38-B63B-A0086F9EFF16}" type="par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BFDFFF80-DA0C-419B-84A1-55B37F0B8312}" type="sib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73FC11AC-CC16-42D6-9B35-B5544E01D8CD}">
      <dgm:prSet phldrT="[文字]"/>
      <dgm:spPr>
        <a:solidFill>
          <a:srgbClr val="FFC000"/>
        </a:solidFill>
      </dgm:spPr>
      <dgm:t>
        <a:bodyPr/>
        <a:lstStyle/>
        <a:p>
          <a:r>
            <a:rPr lang="en-US" altLang="zh-TW" dirty="0" smtClean="0"/>
            <a:t>micrographs</a:t>
          </a:r>
          <a:endParaRPr lang="zh-TW" altLang="en-US" dirty="0"/>
        </a:p>
      </dgm:t>
    </dgm:pt>
    <dgm:pt modelId="{FBF43883-1AE8-4172-BDF1-2FEE1ED34736}" type="par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EED1FEFD-37D8-4B29-BDAA-6E2F12ADDCA1}" type="sib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F444EBEB-1B01-43B1-8E05-28CFE143D2EB}">
      <dgm:prSet phldrT="[文字]"/>
      <dgm:spPr>
        <a:solidFill>
          <a:srgbClr val="92D050"/>
        </a:solidFill>
      </dgm:spPr>
      <dgm:t>
        <a:bodyPr/>
        <a:lstStyle/>
        <a:p>
          <a:r>
            <a:rPr lang="en-US" altLang="zh-TW" dirty="0" smtClean="0"/>
            <a:t>particles</a:t>
          </a:r>
          <a:endParaRPr lang="zh-TW" altLang="en-US" dirty="0"/>
        </a:p>
      </dgm:t>
    </dgm:pt>
    <dgm:pt modelId="{B874F3F9-2A4E-4F21-AB16-9698435C7EC7}" type="par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F9FBAAE6-297C-4B88-B721-4C0F9B9E0915}" type="sib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25873188-EC78-421C-9689-D942F2CBF609}">
      <dgm:prSet phldrT="[文字]"/>
      <dgm:spPr>
        <a:solidFill>
          <a:srgbClr val="002060"/>
        </a:solidFill>
      </dgm:spPr>
      <dgm:t>
        <a:bodyPr/>
        <a:lstStyle/>
        <a:p>
          <a:r>
            <a:rPr lang="en-US" altLang="zh-TW" dirty="0" smtClean="0"/>
            <a:t>3D</a:t>
          </a:r>
          <a:endParaRPr lang="zh-TW" altLang="en-US" dirty="0"/>
        </a:p>
      </dgm:t>
    </dgm:pt>
    <dgm:pt modelId="{69E61960-B983-4CA4-8F9E-2E225C9204D7}" type="par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F000BC77-4F70-4D7F-9600-CB161D4124D7}" type="sib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AC02F8BD-AE51-488B-B28E-B5C99585BC7E}">
      <dgm:prSet phldrT="[文字]"/>
      <dgm:spPr>
        <a:solidFill>
          <a:srgbClr val="0070C0"/>
        </a:solidFill>
      </dgm:spPr>
      <dgm:t>
        <a:bodyPr/>
        <a:lstStyle/>
        <a:p>
          <a:r>
            <a:rPr lang="en-US" altLang="zh-TW" dirty="0" smtClean="0"/>
            <a:t>2D</a:t>
          </a:r>
          <a:endParaRPr lang="zh-TW" altLang="en-US" dirty="0"/>
        </a:p>
      </dgm:t>
    </dgm:pt>
    <dgm:pt modelId="{B58FB51B-4973-4926-8E90-E6E0D4D2BFBA}" type="par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191FFB51-8C0E-488D-8399-8ADAEAB86493}" type="sib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8A9C11D7-30CB-404E-AC18-71A50813F5FF}" type="pres">
      <dgm:prSet presAssocID="{4BEC9ACE-1DF2-47E8-9293-65D6938B4C7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1E2FC2-678F-4F76-B117-36CE1D09DFAE}" type="pres">
      <dgm:prSet presAssocID="{4BEC9ACE-1DF2-47E8-9293-65D6938B4C70}" presName="arrow" presStyleLbl="bgShp" presStyleIdx="0" presStyleCnt="1"/>
      <dgm:spPr>
        <a:solidFill>
          <a:srgbClr val="75DBFF"/>
        </a:solidFill>
      </dgm:spPr>
      <dgm:t>
        <a:bodyPr/>
        <a:lstStyle/>
        <a:p>
          <a:endParaRPr lang="zh-TW" altLang="en-US"/>
        </a:p>
      </dgm:t>
    </dgm:pt>
    <dgm:pt modelId="{520065FC-1868-49BF-B655-6E4C5A374021}" type="pres">
      <dgm:prSet presAssocID="{4BEC9ACE-1DF2-47E8-9293-65D6938B4C70}" presName="linearProcess" presStyleCnt="0"/>
      <dgm:spPr/>
    </dgm:pt>
    <dgm:pt modelId="{216EA9BC-3EE4-4BBB-9C94-373350549FFD}" type="pres">
      <dgm:prSet presAssocID="{A4B613AF-B719-4483-B22D-CF31C8BADE4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A485E9-67FB-44D9-95D1-E1C2382663AE}" type="pres">
      <dgm:prSet presAssocID="{F0CEF9C4-0CEF-4ED6-B2E7-8744C13D4D70}" presName="sibTrans" presStyleCnt="0"/>
      <dgm:spPr/>
    </dgm:pt>
    <dgm:pt modelId="{108DEA6B-2E9D-436F-AAEB-57415030247C}" type="pres">
      <dgm:prSet presAssocID="{F259922A-C1F1-44D1-A072-0BECDA3939E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F86B91-7265-4505-B874-F6D4195C7659}" type="pres">
      <dgm:prSet presAssocID="{BFDFFF80-DA0C-419B-84A1-55B37F0B8312}" presName="sibTrans" presStyleCnt="0"/>
      <dgm:spPr/>
    </dgm:pt>
    <dgm:pt modelId="{281F1428-E593-4CB6-B024-9F7176F6DFCB}" type="pres">
      <dgm:prSet presAssocID="{73FC11AC-CC16-42D6-9B35-B5544E01D8CD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EC674E-E7AE-4109-9B70-25A4A8D7185A}" type="pres">
      <dgm:prSet presAssocID="{EED1FEFD-37D8-4B29-BDAA-6E2F12ADDCA1}" presName="sibTrans" presStyleCnt="0"/>
      <dgm:spPr/>
    </dgm:pt>
    <dgm:pt modelId="{A922EA49-C10E-4A9C-9A19-DCFDE83F990C}" type="pres">
      <dgm:prSet presAssocID="{F444EBEB-1B01-43B1-8E05-28CFE143D2EB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92F1FA-27F6-4EAA-904A-0DF29BC6EA03}" type="pres">
      <dgm:prSet presAssocID="{F9FBAAE6-297C-4B88-B721-4C0F9B9E0915}" presName="sibTrans" presStyleCnt="0"/>
      <dgm:spPr/>
    </dgm:pt>
    <dgm:pt modelId="{191CADA7-EDF4-4827-BA05-5F2238C11D60}" type="pres">
      <dgm:prSet presAssocID="{25873188-EC78-421C-9689-D942F2CBF609}" presName="textNode" presStyleLbl="node1" presStyleIdx="4" presStyleCnt="6" custLinFactX="93149" custLinFactNeighborX="100000" custLinFactNeighborY="-102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1C1BCF-C464-49BB-A0CD-6A26C8E8099F}" type="pres">
      <dgm:prSet presAssocID="{F000BC77-4F70-4D7F-9600-CB161D4124D7}" presName="sibTrans" presStyleCnt="0"/>
      <dgm:spPr/>
    </dgm:pt>
    <dgm:pt modelId="{CF45BD81-B838-4973-9ADD-84F01F574706}" type="pres">
      <dgm:prSet presAssocID="{AC02F8BD-AE51-488B-B28E-B5C99585BC7E}" presName="textNode" presStyleLbl="node1" presStyleIdx="5" presStyleCnt="6" custLinFactX="-100000" custLinFactNeighborX="-115884" custLinFactNeighborY="-5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CA386E6-A910-418D-AB7C-2B075154137C}" srcId="{4BEC9ACE-1DF2-47E8-9293-65D6938B4C70}" destId="{F259922A-C1F1-44D1-A072-0BECDA3939EE}" srcOrd="1" destOrd="0" parTransId="{CEEC5756-C722-4C38-B63B-A0086F9EFF16}" sibTransId="{BFDFFF80-DA0C-419B-84A1-55B37F0B8312}"/>
    <dgm:cxn modelId="{29889B14-2359-4C35-94CB-B0D6F2994DB7}" type="presOf" srcId="{AC02F8BD-AE51-488B-B28E-B5C99585BC7E}" destId="{CF45BD81-B838-4973-9ADD-84F01F574706}" srcOrd="0" destOrd="0" presId="urn:microsoft.com/office/officeart/2005/8/layout/hProcess9"/>
    <dgm:cxn modelId="{0C43FDDC-29F0-464D-A4D8-21099E134276}" type="presOf" srcId="{73FC11AC-CC16-42D6-9B35-B5544E01D8CD}" destId="{281F1428-E593-4CB6-B024-9F7176F6DFCB}" srcOrd="0" destOrd="0" presId="urn:microsoft.com/office/officeart/2005/8/layout/hProcess9"/>
    <dgm:cxn modelId="{CFB9E107-274E-44D6-A52D-11C41D3B9A82}" type="presOf" srcId="{F444EBEB-1B01-43B1-8E05-28CFE143D2EB}" destId="{A922EA49-C10E-4A9C-9A19-DCFDE83F990C}" srcOrd="0" destOrd="0" presId="urn:microsoft.com/office/officeart/2005/8/layout/hProcess9"/>
    <dgm:cxn modelId="{20FEA670-2231-48D7-800E-AB424D3AD265}" type="presOf" srcId="{A4B613AF-B719-4483-B22D-CF31C8BADE4E}" destId="{216EA9BC-3EE4-4BBB-9C94-373350549FFD}" srcOrd="0" destOrd="0" presId="urn:microsoft.com/office/officeart/2005/8/layout/hProcess9"/>
    <dgm:cxn modelId="{1C159E36-E96F-436E-8993-7B67A8EF576F}" type="presOf" srcId="{F259922A-C1F1-44D1-A072-0BECDA3939EE}" destId="{108DEA6B-2E9D-436F-AAEB-57415030247C}" srcOrd="0" destOrd="0" presId="urn:microsoft.com/office/officeart/2005/8/layout/hProcess9"/>
    <dgm:cxn modelId="{5FBEA63C-22E2-441E-872A-010184BAE372}" type="presOf" srcId="{4BEC9ACE-1DF2-47E8-9293-65D6938B4C70}" destId="{8A9C11D7-30CB-404E-AC18-71A50813F5FF}" srcOrd="0" destOrd="0" presId="urn:microsoft.com/office/officeart/2005/8/layout/hProcess9"/>
    <dgm:cxn modelId="{F7A12513-A5E6-42A5-BC1A-BF0868AD1774}" srcId="{4BEC9ACE-1DF2-47E8-9293-65D6938B4C70}" destId="{AC02F8BD-AE51-488B-B28E-B5C99585BC7E}" srcOrd="5" destOrd="0" parTransId="{B58FB51B-4973-4926-8E90-E6E0D4D2BFBA}" sibTransId="{191FFB51-8C0E-488D-8399-8ADAEAB86493}"/>
    <dgm:cxn modelId="{BF989AE8-72F1-4A7C-9BB9-A9A58D98872D}" srcId="{4BEC9ACE-1DF2-47E8-9293-65D6938B4C70}" destId="{F444EBEB-1B01-43B1-8E05-28CFE143D2EB}" srcOrd="3" destOrd="0" parTransId="{B874F3F9-2A4E-4F21-AB16-9698435C7EC7}" sibTransId="{F9FBAAE6-297C-4B88-B721-4C0F9B9E0915}"/>
    <dgm:cxn modelId="{AA558270-AFD8-4593-A026-E7A8AAB3A0C3}" srcId="{4BEC9ACE-1DF2-47E8-9293-65D6938B4C70}" destId="{25873188-EC78-421C-9689-D942F2CBF609}" srcOrd="4" destOrd="0" parTransId="{69E61960-B983-4CA4-8F9E-2E225C9204D7}" sibTransId="{F000BC77-4F70-4D7F-9600-CB161D4124D7}"/>
    <dgm:cxn modelId="{941DA362-BBCE-4C88-AB10-CB0BD9DAB424}" srcId="{4BEC9ACE-1DF2-47E8-9293-65D6938B4C70}" destId="{A4B613AF-B719-4483-B22D-CF31C8BADE4E}" srcOrd="0" destOrd="0" parTransId="{D7B1C227-E9CB-45CD-9605-5A55F73C372A}" sibTransId="{F0CEF9C4-0CEF-4ED6-B2E7-8744C13D4D70}"/>
    <dgm:cxn modelId="{C5C4958C-CF1B-4CCD-85AF-6CF5DC2545A1}" srcId="{4BEC9ACE-1DF2-47E8-9293-65D6938B4C70}" destId="{73FC11AC-CC16-42D6-9B35-B5544E01D8CD}" srcOrd="2" destOrd="0" parTransId="{FBF43883-1AE8-4172-BDF1-2FEE1ED34736}" sibTransId="{EED1FEFD-37D8-4B29-BDAA-6E2F12ADDCA1}"/>
    <dgm:cxn modelId="{7AA0FEF0-2E79-4127-8114-278AB22DD161}" type="presOf" srcId="{25873188-EC78-421C-9689-D942F2CBF609}" destId="{191CADA7-EDF4-4827-BA05-5F2238C11D60}" srcOrd="0" destOrd="0" presId="urn:microsoft.com/office/officeart/2005/8/layout/hProcess9"/>
    <dgm:cxn modelId="{15700363-1165-4152-874E-4D995895D1B0}" type="presParOf" srcId="{8A9C11D7-30CB-404E-AC18-71A50813F5FF}" destId="{B81E2FC2-678F-4F76-B117-36CE1D09DFAE}" srcOrd="0" destOrd="0" presId="urn:microsoft.com/office/officeart/2005/8/layout/hProcess9"/>
    <dgm:cxn modelId="{7D844D5D-0DD2-40F4-8BFB-05064AE3EC5D}" type="presParOf" srcId="{8A9C11D7-30CB-404E-AC18-71A50813F5FF}" destId="{520065FC-1868-49BF-B655-6E4C5A374021}" srcOrd="1" destOrd="0" presId="urn:microsoft.com/office/officeart/2005/8/layout/hProcess9"/>
    <dgm:cxn modelId="{C44B4B9B-36D1-438F-9803-A600649B2299}" type="presParOf" srcId="{520065FC-1868-49BF-B655-6E4C5A374021}" destId="{216EA9BC-3EE4-4BBB-9C94-373350549FFD}" srcOrd="0" destOrd="0" presId="urn:microsoft.com/office/officeart/2005/8/layout/hProcess9"/>
    <dgm:cxn modelId="{C764A4E8-E885-4567-A064-DB7BDE4EC1EF}" type="presParOf" srcId="{520065FC-1868-49BF-B655-6E4C5A374021}" destId="{1AA485E9-67FB-44D9-95D1-E1C2382663AE}" srcOrd="1" destOrd="0" presId="urn:microsoft.com/office/officeart/2005/8/layout/hProcess9"/>
    <dgm:cxn modelId="{A11D1385-E12C-4057-9337-40A1EECF6107}" type="presParOf" srcId="{520065FC-1868-49BF-B655-6E4C5A374021}" destId="{108DEA6B-2E9D-436F-AAEB-57415030247C}" srcOrd="2" destOrd="0" presId="urn:microsoft.com/office/officeart/2005/8/layout/hProcess9"/>
    <dgm:cxn modelId="{298C2623-E27A-4576-8219-F4AFB4C67F79}" type="presParOf" srcId="{520065FC-1868-49BF-B655-6E4C5A374021}" destId="{80F86B91-7265-4505-B874-F6D4195C7659}" srcOrd="3" destOrd="0" presId="urn:microsoft.com/office/officeart/2005/8/layout/hProcess9"/>
    <dgm:cxn modelId="{0B7F74ED-7B1F-46CA-9EB1-67B4E5973A5B}" type="presParOf" srcId="{520065FC-1868-49BF-B655-6E4C5A374021}" destId="{281F1428-E593-4CB6-B024-9F7176F6DFCB}" srcOrd="4" destOrd="0" presId="urn:microsoft.com/office/officeart/2005/8/layout/hProcess9"/>
    <dgm:cxn modelId="{32588FAF-C830-447A-8401-801A12B6E99E}" type="presParOf" srcId="{520065FC-1868-49BF-B655-6E4C5A374021}" destId="{F6EC674E-E7AE-4109-9B70-25A4A8D7185A}" srcOrd="5" destOrd="0" presId="urn:microsoft.com/office/officeart/2005/8/layout/hProcess9"/>
    <dgm:cxn modelId="{7CED1AF9-4B65-46B6-9C82-88703BEC5052}" type="presParOf" srcId="{520065FC-1868-49BF-B655-6E4C5A374021}" destId="{A922EA49-C10E-4A9C-9A19-DCFDE83F990C}" srcOrd="6" destOrd="0" presId="urn:microsoft.com/office/officeart/2005/8/layout/hProcess9"/>
    <dgm:cxn modelId="{6258FCA1-56C9-4EC4-9006-F306F0B97929}" type="presParOf" srcId="{520065FC-1868-49BF-B655-6E4C5A374021}" destId="{A492F1FA-27F6-4EAA-904A-0DF29BC6EA03}" srcOrd="7" destOrd="0" presId="urn:microsoft.com/office/officeart/2005/8/layout/hProcess9"/>
    <dgm:cxn modelId="{3563C0E5-5F96-4AC6-8F3B-E38677146080}" type="presParOf" srcId="{520065FC-1868-49BF-B655-6E4C5A374021}" destId="{191CADA7-EDF4-4827-BA05-5F2238C11D60}" srcOrd="8" destOrd="0" presId="urn:microsoft.com/office/officeart/2005/8/layout/hProcess9"/>
    <dgm:cxn modelId="{221AE9B8-A4F4-4E9B-8C1F-E612BDDCE77F}" type="presParOf" srcId="{520065FC-1868-49BF-B655-6E4C5A374021}" destId="{031C1BCF-C464-49BB-A0CD-6A26C8E8099F}" srcOrd="9" destOrd="0" presId="urn:microsoft.com/office/officeart/2005/8/layout/hProcess9"/>
    <dgm:cxn modelId="{1C3126C9-72AD-419D-9516-F5E59B2531E7}" type="presParOf" srcId="{520065FC-1868-49BF-B655-6E4C5A374021}" destId="{CF45BD81-B838-4973-9ADD-84F01F57470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EC9ACE-1DF2-47E8-9293-65D6938B4C70}" type="doc">
      <dgm:prSet loTypeId="urn:microsoft.com/office/officeart/2005/8/layout/hProcess9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A4B613AF-B719-4483-B22D-CF31C8BADE4E}">
      <dgm:prSet phldrT="[文字]"/>
      <dgm:spPr>
        <a:solidFill>
          <a:schemeClr val="accent2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altLang="zh-TW" dirty="0" smtClean="0"/>
            <a:t>Import</a:t>
          </a:r>
          <a:endParaRPr lang="zh-TW" altLang="en-US" dirty="0"/>
        </a:p>
      </dgm:t>
    </dgm:pt>
    <dgm:pt modelId="{D7B1C227-E9CB-45CD-9605-5A55F73C372A}" type="par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0CEF9C4-0CEF-4ED6-B2E7-8744C13D4D70}" type="sib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259922A-C1F1-44D1-A072-0BECDA3939EE}">
      <dgm:prSet phldrT="[文字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movies</a:t>
          </a:r>
          <a:endParaRPr lang="zh-TW" altLang="en-US" dirty="0"/>
        </a:p>
      </dgm:t>
    </dgm:pt>
    <dgm:pt modelId="{CEEC5756-C722-4C38-B63B-A0086F9EFF16}" type="par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BFDFFF80-DA0C-419B-84A1-55B37F0B8312}" type="sib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73FC11AC-CC16-42D6-9B35-B5544E01D8CD}">
      <dgm:prSet phldrT="[文字]"/>
      <dgm:spPr>
        <a:gradFill flip="none" rotWithShape="1">
          <a:gsLst>
            <a:gs pos="0">
              <a:srgbClr val="FFC000">
                <a:tint val="66000"/>
                <a:satMod val="160000"/>
              </a:srgbClr>
            </a:gs>
            <a:gs pos="50000">
              <a:srgbClr val="FFC000">
                <a:tint val="44500"/>
                <a:satMod val="160000"/>
              </a:srgbClr>
            </a:gs>
            <a:gs pos="100000">
              <a:srgbClr val="FFC00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micrographs</a:t>
          </a:r>
          <a:endParaRPr lang="zh-TW" altLang="en-US" dirty="0"/>
        </a:p>
      </dgm:t>
    </dgm:pt>
    <dgm:pt modelId="{FBF43883-1AE8-4172-BDF1-2FEE1ED34736}" type="par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EED1FEFD-37D8-4B29-BDAA-6E2F12ADDCA1}" type="sib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F444EBEB-1B01-43B1-8E05-28CFE143D2EB}">
      <dgm:prSet phldrT="[文字]"/>
      <dgm:spPr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50000">
              <a:srgbClr val="92D050">
                <a:tint val="44500"/>
                <a:satMod val="160000"/>
              </a:srgbClr>
            </a:gs>
            <a:gs pos="100000">
              <a:srgbClr val="92D05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particles</a:t>
          </a:r>
          <a:endParaRPr lang="zh-TW" altLang="en-US" dirty="0"/>
        </a:p>
      </dgm:t>
    </dgm:pt>
    <dgm:pt modelId="{B874F3F9-2A4E-4F21-AB16-9698435C7EC7}" type="par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F9FBAAE6-297C-4B88-B721-4C0F9B9E0915}" type="sib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25873188-EC78-421C-9689-D942F2CBF609}">
      <dgm:prSet phldrT="[文字]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3D</a:t>
          </a:r>
          <a:endParaRPr lang="zh-TW" altLang="en-US" dirty="0"/>
        </a:p>
      </dgm:t>
    </dgm:pt>
    <dgm:pt modelId="{69E61960-B983-4CA4-8F9E-2E225C9204D7}" type="par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F000BC77-4F70-4D7F-9600-CB161D4124D7}" type="sib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AC02F8BD-AE51-488B-B28E-B5C99585BC7E}">
      <dgm:prSet phldrT="[文字]"/>
      <dgm:spPr>
        <a:gradFill flip="none" rotWithShape="0">
          <a:gsLst>
            <a:gs pos="0">
              <a:srgbClr val="0070C0">
                <a:tint val="66000"/>
                <a:satMod val="160000"/>
              </a:srgbClr>
            </a:gs>
            <a:gs pos="50000">
              <a:srgbClr val="0070C0">
                <a:tint val="44500"/>
                <a:satMod val="160000"/>
              </a:srgbClr>
            </a:gs>
            <a:gs pos="100000">
              <a:srgbClr val="0070C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2D</a:t>
          </a:r>
          <a:endParaRPr lang="zh-TW" altLang="en-US" dirty="0"/>
        </a:p>
      </dgm:t>
    </dgm:pt>
    <dgm:pt modelId="{B58FB51B-4973-4926-8E90-E6E0D4D2BFBA}" type="par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191FFB51-8C0E-488D-8399-8ADAEAB86493}" type="sib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8A9C11D7-30CB-404E-AC18-71A50813F5FF}" type="pres">
      <dgm:prSet presAssocID="{4BEC9ACE-1DF2-47E8-9293-65D6938B4C7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1E2FC2-678F-4F76-B117-36CE1D09DFAE}" type="pres">
      <dgm:prSet presAssocID="{4BEC9ACE-1DF2-47E8-9293-65D6938B4C70}" presName="arrow" presStyleLbl="bgShp" presStyleIdx="0" presStyleCnt="1"/>
      <dgm:spPr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endParaRPr lang="zh-TW" altLang="en-US"/>
        </a:p>
      </dgm:t>
    </dgm:pt>
    <dgm:pt modelId="{520065FC-1868-49BF-B655-6E4C5A374021}" type="pres">
      <dgm:prSet presAssocID="{4BEC9ACE-1DF2-47E8-9293-65D6938B4C70}" presName="linearProcess" presStyleCnt="0"/>
      <dgm:spPr/>
    </dgm:pt>
    <dgm:pt modelId="{216EA9BC-3EE4-4BBB-9C94-373350549FFD}" type="pres">
      <dgm:prSet presAssocID="{A4B613AF-B719-4483-B22D-CF31C8BADE4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A485E9-67FB-44D9-95D1-E1C2382663AE}" type="pres">
      <dgm:prSet presAssocID="{F0CEF9C4-0CEF-4ED6-B2E7-8744C13D4D70}" presName="sibTrans" presStyleCnt="0"/>
      <dgm:spPr/>
    </dgm:pt>
    <dgm:pt modelId="{108DEA6B-2E9D-436F-AAEB-57415030247C}" type="pres">
      <dgm:prSet presAssocID="{F259922A-C1F1-44D1-A072-0BECDA3939E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F86B91-7265-4505-B874-F6D4195C7659}" type="pres">
      <dgm:prSet presAssocID="{BFDFFF80-DA0C-419B-84A1-55B37F0B8312}" presName="sibTrans" presStyleCnt="0"/>
      <dgm:spPr/>
    </dgm:pt>
    <dgm:pt modelId="{281F1428-E593-4CB6-B024-9F7176F6DFCB}" type="pres">
      <dgm:prSet presAssocID="{73FC11AC-CC16-42D6-9B35-B5544E01D8CD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EC674E-E7AE-4109-9B70-25A4A8D7185A}" type="pres">
      <dgm:prSet presAssocID="{EED1FEFD-37D8-4B29-BDAA-6E2F12ADDCA1}" presName="sibTrans" presStyleCnt="0"/>
      <dgm:spPr/>
    </dgm:pt>
    <dgm:pt modelId="{A922EA49-C10E-4A9C-9A19-DCFDE83F990C}" type="pres">
      <dgm:prSet presAssocID="{F444EBEB-1B01-43B1-8E05-28CFE143D2EB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92F1FA-27F6-4EAA-904A-0DF29BC6EA03}" type="pres">
      <dgm:prSet presAssocID="{F9FBAAE6-297C-4B88-B721-4C0F9B9E0915}" presName="sibTrans" presStyleCnt="0"/>
      <dgm:spPr/>
    </dgm:pt>
    <dgm:pt modelId="{191CADA7-EDF4-4827-BA05-5F2238C11D60}" type="pres">
      <dgm:prSet presAssocID="{25873188-EC78-421C-9689-D942F2CBF609}" presName="textNode" presStyleLbl="node1" presStyleIdx="4" presStyleCnt="6" custLinFactX="93149" custLinFactNeighborX="100000" custLinFactNeighborY="-102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1C1BCF-C464-49BB-A0CD-6A26C8E8099F}" type="pres">
      <dgm:prSet presAssocID="{F000BC77-4F70-4D7F-9600-CB161D4124D7}" presName="sibTrans" presStyleCnt="0"/>
      <dgm:spPr/>
    </dgm:pt>
    <dgm:pt modelId="{CF45BD81-B838-4973-9ADD-84F01F574706}" type="pres">
      <dgm:prSet presAssocID="{AC02F8BD-AE51-488B-B28E-B5C99585BC7E}" presName="textNode" presStyleLbl="node1" presStyleIdx="5" presStyleCnt="6" custLinFactX="-100000" custLinFactNeighborX="-115884" custLinFactNeighborY="-5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CA386E6-A910-418D-AB7C-2B075154137C}" srcId="{4BEC9ACE-1DF2-47E8-9293-65D6938B4C70}" destId="{F259922A-C1F1-44D1-A072-0BECDA3939EE}" srcOrd="1" destOrd="0" parTransId="{CEEC5756-C722-4C38-B63B-A0086F9EFF16}" sibTransId="{BFDFFF80-DA0C-419B-84A1-55B37F0B8312}"/>
    <dgm:cxn modelId="{29889B14-2359-4C35-94CB-B0D6F2994DB7}" type="presOf" srcId="{AC02F8BD-AE51-488B-B28E-B5C99585BC7E}" destId="{CF45BD81-B838-4973-9ADD-84F01F574706}" srcOrd="0" destOrd="0" presId="urn:microsoft.com/office/officeart/2005/8/layout/hProcess9"/>
    <dgm:cxn modelId="{0C43FDDC-29F0-464D-A4D8-21099E134276}" type="presOf" srcId="{73FC11AC-CC16-42D6-9B35-B5544E01D8CD}" destId="{281F1428-E593-4CB6-B024-9F7176F6DFCB}" srcOrd="0" destOrd="0" presId="urn:microsoft.com/office/officeart/2005/8/layout/hProcess9"/>
    <dgm:cxn modelId="{CFB9E107-274E-44D6-A52D-11C41D3B9A82}" type="presOf" srcId="{F444EBEB-1B01-43B1-8E05-28CFE143D2EB}" destId="{A922EA49-C10E-4A9C-9A19-DCFDE83F990C}" srcOrd="0" destOrd="0" presId="urn:microsoft.com/office/officeart/2005/8/layout/hProcess9"/>
    <dgm:cxn modelId="{20FEA670-2231-48D7-800E-AB424D3AD265}" type="presOf" srcId="{A4B613AF-B719-4483-B22D-CF31C8BADE4E}" destId="{216EA9BC-3EE4-4BBB-9C94-373350549FFD}" srcOrd="0" destOrd="0" presId="urn:microsoft.com/office/officeart/2005/8/layout/hProcess9"/>
    <dgm:cxn modelId="{1C159E36-E96F-436E-8993-7B67A8EF576F}" type="presOf" srcId="{F259922A-C1F1-44D1-A072-0BECDA3939EE}" destId="{108DEA6B-2E9D-436F-AAEB-57415030247C}" srcOrd="0" destOrd="0" presId="urn:microsoft.com/office/officeart/2005/8/layout/hProcess9"/>
    <dgm:cxn modelId="{5FBEA63C-22E2-441E-872A-010184BAE372}" type="presOf" srcId="{4BEC9ACE-1DF2-47E8-9293-65D6938B4C70}" destId="{8A9C11D7-30CB-404E-AC18-71A50813F5FF}" srcOrd="0" destOrd="0" presId="urn:microsoft.com/office/officeart/2005/8/layout/hProcess9"/>
    <dgm:cxn modelId="{F7A12513-A5E6-42A5-BC1A-BF0868AD1774}" srcId="{4BEC9ACE-1DF2-47E8-9293-65D6938B4C70}" destId="{AC02F8BD-AE51-488B-B28E-B5C99585BC7E}" srcOrd="5" destOrd="0" parTransId="{B58FB51B-4973-4926-8E90-E6E0D4D2BFBA}" sibTransId="{191FFB51-8C0E-488D-8399-8ADAEAB86493}"/>
    <dgm:cxn modelId="{BF989AE8-72F1-4A7C-9BB9-A9A58D98872D}" srcId="{4BEC9ACE-1DF2-47E8-9293-65D6938B4C70}" destId="{F444EBEB-1B01-43B1-8E05-28CFE143D2EB}" srcOrd="3" destOrd="0" parTransId="{B874F3F9-2A4E-4F21-AB16-9698435C7EC7}" sibTransId="{F9FBAAE6-297C-4B88-B721-4C0F9B9E0915}"/>
    <dgm:cxn modelId="{AA558270-AFD8-4593-A026-E7A8AAB3A0C3}" srcId="{4BEC9ACE-1DF2-47E8-9293-65D6938B4C70}" destId="{25873188-EC78-421C-9689-D942F2CBF609}" srcOrd="4" destOrd="0" parTransId="{69E61960-B983-4CA4-8F9E-2E225C9204D7}" sibTransId="{F000BC77-4F70-4D7F-9600-CB161D4124D7}"/>
    <dgm:cxn modelId="{941DA362-BBCE-4C88-AB10-CB0BD9DAB424}" srcId="{4BEC9ACE-1DF2-47E8-9293-65D6938B4C70}" destId="{A4B613AF-B719-4483-B22D-CF31C8BADE4E}" srcOrd="0" destOrd="0" parTransId="{D7B1C227-E9CB-45CD-9605-5A55F73C372A}" sibTransId="{F0CEF9C4-0CEF-4ED6-B2E7-8744C13D4D70}"/>
    <dgm:cxn modelId="{C5C4958C-CF1B-4CCD-85AF-6CF5DC2545A1}" srcId="{4BEC9ACE-1DF2-47E8-9293-65D6938B4C70}" destId="{73FC11AC-CC16-42D6-9B35-B5544E01D8CD}" srcOrd="2" destOrd="0" parTransId="{FBF43883-1AE8-4172-BDF1-2FEE1ED34736}" sibTransId="{EED1FEFD-37D8-4B29-BDAA-6E2F12ADDCA1}"/>
    <dgm:cxn modelId="{7AA0FEF0-2E79-4127-8114-278AB22DD161}" type="presOf" srcId="{25873188-EC78-421C-9689-D942F2CBF609}" destId="{191CADA7-EDF4-4827-BA05-5F2238C11D60}" srcOrd="0" destOrd="0" presId="urn:microsoft.com/office/officeart/2005/8/layout/hProcess9"/>
    <dgm:cxn modelId="{15700363-1165-4152-874E-4D995895D1B0}" type="presParOf" srcId="{8A9C11D7-30CB-404E-AC18-71A50813F5FF}" destId="{B81E2FC2-678F-4F76-B117-36CE1D09DFAE}" srcOrd="0" destOrd="0" presId="urn:microsoft.com/office/officeart/2005/8/layout/hProcess9"/>
    <dgm:cxn modelId="{7D844D5D-0DD2-40F4-8BFB-05064AE3EC5D}" type="presParOf" srcId="{8A9C11D7-30CB-404E-AC18-71A50813F5FF}" destId="{520065FC-1868-49BF-B655-6E4C5A374021}" srcOrd="1" destOrd="0" presId="urn:microsoft.com/office/officeart/2005/8/layout/hProcess9"/>
    <dgm:cxn modelId="{C44B4B9B-36D1-438F-9803-A600649B2299}" type="presParOf" srcId="{520065FC-1868-49BF-B655-6E4C5A374021}" destId="{216EA9BC-3EE4-4BBB-9C94-373350549FFD}" srcOrd="0" destOrd="0" presId="urn:microsoft.com/office/officeart/2005/8/layout/hProcess9"/>
    <dgm:cxn modelId="{C764A4E8-E885-4567-A064-DB7BDE4EC1EF}" type="presParOf" srcId="{520065FC-1868-49BF-B655-6E4C5A374021}" destId="{1AA485E9-67FB-44D9-95D1-E1C2382663AE}" srcOrd="1" destOrd="0" presId="urn:microsoft.com/office/officeart/2005/8/layout/hProcess9"/>
    <dgm:cxn modelId="{A11D1385-E12C-4057-9337-40A1EECF6107}" type="presParOf" srcId="{520065FC-1868-49BF-B655-6E4C5A374021}" destId="{108DEA6B-2E9D-436F-AAEB-57415030247C}" srcOrd="2" destOrd="0" presId="urn:microsoft.com/office/officeart/2005/8/layout/hProcess9"/>
    <dgm:cxn modelId="{298C2623-E27A-4576-8219-F4AFB4C67F79}" type="presParOf" srcId="{520065FC-1868-49BF-B655-6E4C5A374021}" destId="{80F86B91-7265-4505-B874-F6D4195C7659}" srcOrd="3" destOrd="0" presId="urn:microsoft.com/office/officeart/2005/8/layout/hProcess9"/>
    <dgm:cxn modelId="{0B7F74ED-7B1F-46CA-9EB1-67B4E5973A5B}" type="presParOf" srcId="{520065FC-1868-49BF-B655-6E4C5A374021}" destId="{281F1428-E593-4CB6-B024-9F7176F6DFCB}" srcOrd="4" destOrd="0" presId="urn:microsoft.com/office/officeart/2005/8/layout/hProcess9"/>
    <dgm:cxn modelId="{32588FAF-C830-447A-8401-801A12B6E99E}" type="presParOf" srcId="{520065FC-1868-49BF-B655-6E4C5A374021}" destId="{F6EC674E-E7AE-4109-9B70-25A4A8D7185A}" srcOrd="5" destOrd="0" presId="urn:microsoft.com/office/officeart/2005/8/layout/hProcess9"/>
    <dgm:cxn modelId="{7CED1AF9-4B65-46B6-9C82-88703BEC5052}" type="presParOf" srcId="{520065FC-1868-49BF-B655-6E4C5A374021}" destId="{A922EA49-C10E-4A9C-9A19-DCFDE83F990C}" srcOrd="6" destOrd="0" presId="urn:microsoft.com/office/officeart/2005/8/layout/hProcess9"/>
    <dgm:cxn modelId="{6258FCA1-56C9-4EC4-9006-F306F0B97929}" type="presParOf" srcId="{520065FC-1868-49BF-B655-6E4C5A374021}" destId="{A492F1FA-27F6-4EAA-904A-0DF29BC6EA03}" srcOrd="7" destOrd="0" presId="urn:microsoft.com/office/officeart/2005/8/layout/hProcess9"/>
    <dgm:cxn modelId="{3563C0E5-5F96-4AC6-8F3B-E38677146080}" type="presParOf" srcId="{520065FC-1868-49BF-B655-6E4C5A374021}" destId="{191CADA7-EDF4-4827-BA05-5F2238C11D60}" srcOrd="8" destOrd="0" presId="urn:microsoft.com/office/officeart/2005/8/layout/hProcess9"/>
    <dgm:cxn modelId="{221AE9B8-A4F4-4E9B-8C1F-E612BDDCE77F}" type="presParOf" srcId="{520065FC-1868-49BF-B655-6E4C5A374021}" destId="{031C1BCF-C464-49BB-A0CD-6A26C8E8099F}" srcOrd="9" destOrd="0" presId="urn:microsoft.com/office/officeart/2005/8/layout/hProcess9"/>
    <dgm:cxn modelId="{1C3126C9-72AD-419D-9516-F5E59B2531E7}" type="presParOf" srcId="{520065FC-1868-49BF-B655-6E4C5A374021}" destId="{CF45BD81-B838-4973-9ADD-84F01F57470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EC9ACE-1DF2-47E8-9293-65D6938B4C70}" type="doc">
      <dgm:prSet loTypeId="urn:microsoft.com/office/officeart/2005/8/layout/hProcess9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A4B613AF-B719-4483-B22D-CF31C8BADE4E}">
      <dgm:prSet phldrT="[文字]"/>
      <dgm:spPr>
        <a:gradFill flip="none" rotWithShape="0">
          <a:gsLst>
            <a:gs pos="0">
              <a:schemeClr val="accent2">
                <a:tint val="66000"/>
                <a:satMod val="160000"/>
              </a:schemeClr>
            </a:gs>
            <a:gs pos="50000">
              <a:schemeClr val="accent2">
                <a:tint val="44500"/>
                <a:satMod val="160000"/>
              </a:schemeClr>
            </a:gs>
            <a:gs pos="100000">
              <a:schemeClr val="accent2">
                <a:tint val="23500"/>
                <a:satMod val="160000"/>
              </a:schemeClr>
            </a:gs>
          </a:gsLst>
          <a:lin ang="2700000" scaled="1"/>
          <a:tileRect/>
        </a:gradFill>
        <a:ln w="1270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Import</a:t>
          </a:r>
          <a:endParaRPr lang="zh-TW" altLang="en-US" dirty="0"/>
        </a:p>
      </dgm:t>
    </dgm:pt>
    <dgm:pt modelId="{D7B1C227-E9CB-45CD-9605-5A55F73C372A}" type="par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0CEF9C4-0CEF-4ED6-B2E7-8744C13D4D70}" type="sib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259922A-C1F1-44D1-A072-0BECDA3939EE}">
      <dgm:prSet phldrT="[文字]"/>
      <dgm:spPr>
        <a:solidFill>
          <a:schemeClr val="accent1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altLang="zh-TW" dirty="0" smtClean="0"/>
            <a:t>movies</a:t>
          </a:r>
          <a:endParaRPr lang="zh-TW" altLang="en-US" dirty="0"/>
        </a:p>
      </dgm:t>
    </dgm:pt>
    <dgm:pt modelId="{CEEC5756-C722-4C38-B63B-A0086F9EFF16}" type="par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BFDFFF80-DA0C-419B-84A1-55B37F0B8312}" type="sib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73FC11AC-CC16-42D6-9B35-B5544E01D8CD}">
      <dgm:prSet phldrT="[文字]"/>
      <dgm:spPr>
        <a:gradFill flip="none" rotWithShape="1">
          <a:gsLst>
            <a:gs pos="0">
              <a:srgbClr val="FFC000">
                <a:tint val="66000"/>
                <a:satMod val="160000"/>
              </a:srgbClr>
            </a:gs>
            <a:gs pos="50000">
              <a:srgbClr val="FFC000">
                <a:tint val="44500"/>
                <a:satMod val="160000"/>
              </a:srgbClr>
            </a:gs>
            <a:gs pos="100000">
              <a:srgbClr val="FFC00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micrographs</a:t>
          </a:r>
          <a:endParaRPr lang="zh-TW" altLang="en-US" dirty="0"/>
        </a:p>
      </dgm:t>
    </dgm:pt>
    <dgm:pt modelId="{FBF43883-1AE8-4172-BDF1-2FEE1ED34736}" type="par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EED1FEFD-37D8-4B29-BDAA-6E2F12ADDCA1}" type="sib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F444EBEB-1B01-43B1-8E05-28CFE143D2EB}">
      <dgm:prSet phldrT="[文字]"/>
      <dgm:spPr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50000">
              <a:srgbClr val="92D050">
                <a:tint val="44500"/>
                <a:satMod val="160000"/>
              </a:srgbClr>
            </a:gs>
            <a:gs pos="100000">
              <a:srgbClr val="92D05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particles</a:t>
          </a:r>
          <a:endParaRPr lang="zh-TW" altLang="en-US" dirty="0"/>
        </a:p>
      </dgm:t>
    </dgm:pt>
    <dgm:pt modelId="{B874F3F9-2A4E-4F21-AB16-9698435C7EC7}" type="par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F9FBAAE6-297C-4B88-B721-4C0F9B9E0915}" type="sib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25873188-EC78-421C-9689-D942F2CBF609}">
      <dgm:prSet phldrT="[文字]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3D</a:t>
          </a:r>
          <a:endParaRPr lang="zh-TW" altLang="en-US" dirty="0"/>
        </a:p>
      </dgm:t>
    </dgm:pt>
    <dgm:pt modelId="{69E61960-B983-4CA4-8F9E-2E225C9204D7}" type="par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F000BC77-4F70-4D7F-9600-CB161D4124D7}" type="sib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AC02F8BD-AE51-488B-B28E-B5C99585BC7E}">
      <dgm:prSet phldrT="[文字]"/>
      <dgm:spPr>
        <a:gradFill flip="none" rotWithShape="0">
          <a:gsLst>
            <a:gs pos="0">
              <a:srgbClr val="0070C0">
                <a:tint val="66000"/>
                <a:satMod val="160000"/>
              </a:srgbClr>
            </a:gs>
            <a:gs pos="50000">
              <a:srgbClr val="0070C0">
                <a:tint val="44500"/>
                <a:satMod val="160000"/>
              </a:srgbClr>
            </a:gs>
            <a:gs pos="100000">
              <a:srgbClr val="0070C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2D</a:t>
          </a:r>
          <a:endParaRPr lang="zh-TW" altLang="en-US" dirty="0"/>
        </a:p>
      </dgm:t>
    </dgm:pt>
    <dgm:pt modelId="{B58FB51B-4973-4926-8E90-E6E0D4D2BFBA}" type="par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191FFB51-8C0E-488D-8399-8ADAEAB86493}" type="sib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8A9C11D7-30CB-404E-AC18-71A50813F5FF}" type="pres">
      <dgm:prSet presAssocID="{4BEC9ACE-1DF2-47E8-9293-65D6938B4C7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1E2FC2-678F-4F76-B117-36CE1D09DFAE}" type="pres">
      <dgm:prSet presAssocID="{4BEC9ACE-1DF2-47E8-9293-65D6938B4C70}" presName="arrow" presStyleLbl="bgShp" presStyleIdx="0" presStyleCnt="1"/>
      <dgm:spPr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endParaRPr lang="zh-TW" altLang="en-US"/>
        </a:p>
      </dgm:t>
    </dgm:pt>
    <dgm:pt modelId="{520065FC-1868-49BF-B655-6E4C5A374021}" type="pres">
      <dgm:prSet presAssocID="{4BEC9ACE-1DF2-47E8-9293-65D6938B4C70}" presName="linearProcess" presStyleCnt="0"/>
      <dgm:spPr/>
    </dgm:pt>
    <dgm:pt modelId="{216EA9BC-3EE4-4BBB-9C94-373350549FFD}" type="pres">
      <dgm:prSet presAssocID="{A4B613AF-B719-4483-B22D-CF31C8BADE4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A485E9-67FB-44D9-95D1-E1C2382663AE}" type="pres">
      <dgm:prSet presAssocID="{F0CEF9C4-0CEF-4ED6-B2E7-8744C13D4D70}" presName="sibTrans" presStyleCnt="0"/>
      <dgm:spPr/>
    </dgm:pt>
    <dgm:pt modelId="{108DEA6B-2E9D-436F-AAEB-57415030247C}" type="pres">
      <dgm:prSet presAssocID="{F259922A-C1F1-44D1-A072-0BECDA3939E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F86B91-7265-4505-B874-F6D4195C7659}" type="pres">
      <dgm:prSet presAssocID="{BFDFFF80-DA0C-419B-84A1-55B37F0B8312}" presName="sibTrans" presStyleCnt="0"/>
      <dgm:spPr/>
    </dgm:pt>
    <dgm:pt modelId="{281F1428-E593-4CB6-B024-9F7176F6DFCB}" type="pres">
      <dgm:prSet presAssocID="{73FC11AC-CC16-42D6-9B35-B5544E01D8CD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EC674E-E7AE-4109-9B70-25A4A8D7185A}" type="pres">
      <dgm:prSet presAssocID="{EED1FEFD-37D8-4B29-BDAA-6E2F12ADDCA1}" presName="sibTrans" presStyleCnt="0"/>
      <dgm:spPr/>
    </dgm:pt>
    <dgm:pt modelId="{A922EA49-C10E-4A9C-9A19-DCFDE83F990C}" type="pres">
      <dgm:prSet presAssocID="{F444EBEB-1B01-43B1-8E05-28CFE143D2EB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92F1FA-27F6-4EAA-904A-0DF29BC6EA03}" type="pres">
      <dgm:prSet presAssocID="{F9FBAAE6-297C-4B88-B721-4C0F9B9E0915}" presName="sibTrans" presStyleCnt="0"/>
      <dgm:spPr/>
    </dgm:pt>
    <dgm:pt modelId="{191CADA7-EDF4-4827-BA05-5F2238C11D60}" type="pres">
      <dgm:prSet presAssocID="{25873188-EC78-421C-9689-D942F2CBF609}" presName="textNode" presStyleLbl="node1" presStyleIdx="4" presStyleCnt="6" custLinFactX="93149" custLinFactNeighborX="100000" custLinFactNeighborY="-102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1C1BCF-C464-49BB-A0CD-6A26C8E8099F}" type="pres">
      <dgm:prSet presAssocID="{F000BC77-4F70-4D7F-9600-CB161D4124D7}" presName="sibTrans" presStyleCnt="0"/>
      <dgm:spPr/>
    </dgm:pt>
    <dgm:pt modelId="{CF45BD81-B838-4973-9ADD-84F01F574706}" type="pres">
      <dgm:prSet presAssocID="{AC02F8BD-AE51-488B-B28E-B5C99585BC7E}" presName="textNode" presStyleLbl="node1" presStyleIdx="5" presStyleCnt="6" custLinFactX="-100000" custLinFactNeighborX="-115884" custLinFactNeighborY="-5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CA386E6-A910-418D-AB7C-2B075154137C}" srcId="{4BEC9ACE-1DF2-47E8-9293-65D6938B4C70}" destId="{F259922A-C1F1-44D1-A072-0BECDA3939EE}" srcOrd="1" destOrd="0" parTransId="{CEEC5756-C722-4C38-B63B-A0086F9EFF16}" sibTransId="{BFDFFF80-DA0C-419B-84A1-55B37F0B8312}"/>
    <dgm:cxn modelId="{29889B14-2359-4C35-94CB-B0D6F2994DB7}" type="presOf" srcId="{AC02F8BD-AE51-488B-B28E-B5C99585BC7E}" destId="{CF45BD81-B838-4973-9ADD-84F01F574706}" srcOrd="0" destOrd="0" presId="urn:microsoft.com/office/officeart/2005/8/layout/hProcess9"/>
    <dgm:cxn modelId="{0C43FDDC-29F0-464D-A4D8-21099E134276}" type="presOf" srcId="{73FC11AC-CC16-42D6-9B35-B5544E01D8CD}" destId="{281F1428-E593-4CB6-B024-9F7176F6DFCB}" srcOrd="0" destOrd="0" presId="urn:microsoft.com/office/officeart/2005/8/layout/hProcess9"/>
    <dgm:cxn modelId="{CFB9E107-274E-44D6-A52D-11C41D3B9A82}" type="presOf" srcId="{F444EBEB-1B01-43B1-8E05-28CFE143D2EB}" destId="{A922EA49-C10E-4A9C-9A19-DCFDE83F990C}" srcOrd="0" destOrd="0" presId="urn:microsoft.com/office/officeart/2005/8/layout/hProcess9"/>
    <dgm:cxn modelId="{20FEA670-2231-48D7-800E-AB424D3AD265}" type="presOf" srcId="{A4B613AF-B719-4483-B22D-CF31C8BADE4E}" destId="{216EA9BC-3EE4-4BBB-9C94-373350549FFD}" srcOrd="0" destOrd="0" presId="urn:microsoft.com/office/officeart/2005/8/layout/hProcess9"/>
    <dgm:cxn modelId="{1C159E36-E96F-436E-8993-7B67A8EF576F}" type="presOf" srcId="{F259922A-C1F1-44D1-A072-0BECDA3939EE}" destId="{108DEA6B-2E9D-436F-AAEB-57415030247C}" srcOrd="0" destOrd="0" presId="urn:microsoft.com/office/officeart/2005/8/layout/hProcess9"/>
    <dgm:cxn modelId="{5FBEA63C-22E2-441E-872A-010184BAE372}" type="presOf" srcId="{4BEC9ACE-1DF2-47E8-9293-65D6938B4C70}" destId="{8A9C11D7-30CB-404E-AC18-71A50813F5FF}" srcOrd="0" destOrd="0" presId="urn:microsoft.com/office/officeart/2005/8/layout/hProcess9"/>
    <dgm:cxn modelId="{F7A12513-A5E6-42A5-BC1A-BF0868AD1774}" srcId="{4BEC9ACE-1DF2-47E8-9293-65D6938B4C70}" destId="{AC02F8BD-AE51-488B-B28E-B5C99585BC7E}" srcOrd="5" destOrd="0" parTransId="{B58FB51B-4973-4926-8E90-E6E0D4D2BFBA}" sibTransId="{191FFB51-8C0E-488D-8399-8ADAEAB86493}"/>
    <dgm:cxn modelId="{BF989AE8-72F1-4A7C-9BB9-A9A58D98872D}" srcId="{4BEC9ACE-1DF2-47E8-9293-65D6938B4C70}" destId="{F444EBEB-1B01-43B1-8E05-28CFE143D2EB}" srcOrd="3" destOrd="0" parTransId="{B874F3F9-2A4E-4F21-AB16-9698435C7EC7}" sibTransId="{F9FBAAE6-297C-4B88-B721-4C0F9B9E0915}"/>
    <dgm:cxn modelId="{AA558270-AFD8-4593-A026-E7A8AAB3A0C3}" srcId="{4BEC9ACE-1DF2-47E8-9293-65D6938B4C70}" destId="{25873188-EC78-421C-9689-D942F2CBF609}" srcOrd="4" destOrd="0" parTransId="{69E61960-B983-4CA4-8F9E-2E225C9204D7}" sibTransId="{F000BC77-4F70-4D7F-9600-CB161D4124D7}"/>
    <dgm:cxn modelId="{941DA362-BBCE-4C88-AB10-CB0BD9DAB424}" srcId="{4BEC9ACE-1DF2-47E8-9293-65D6938B4C70}" destId="{A4B613AF-B719-4483-B22D-CF31C8BADE4E}" srcOrd="0" destOrd="0" parTransId="{D7B1C227-E9CB-45CD-9605-5A55F73C372A}" sibTransId="{F0CEF9C4-0CEF-4ED6-B2E7-8744C13D4D70}"/>
    <dgm:cxn modelId="{C5C4958C-CF1B-4CCD-85AF-6CF5DC2545A1}" srcId="{4BEC9ACE-1DF2-47E8-9293-65D6938B4C70}" destId="{73FC11AC-CC16-42D6-9B35-B5544E01D8CD}" srcOrd="2" destOrd="0" parTransId="{FBF43883-1AE8-4172-BDF1-2FEE1ED34736}" sibTransId="{EED1FEFD-37D8-4B29-BDAA-6E2F12ADDCA1}"/>
    <dgm:cxn modelId="{7AA0FEF0-2E79-4127-8114-278AB22DD161}" type="presOf" srcId="{25873188-EC78-421C-9689-D942F2CBF609}" destId="{191CADA7-EDF4-4827-BA05-5F2238C11D60}" srcOrd="0" destOrd="0" presId="urn:microsoft.com/office/officeart/2005/8/layout/hProcess9"/>
    <dgm:cxn modelId="{15700363-1165-4152-874E-4D995895D1B0}" type="presParOf" srcId="{8A9C11D7-30CB-404E-AC18-71A50813F5FF}" destId="{B81E2FC2-678F-4F76-B117-36CE1D09DFAE}" srcOrd="0" destOrd="0" presId="urn:microsoft.com/office/officeart/2005/8/layout/hProcess9"/>
    <dgm:cxn modelId="{7D844D5D-0DD2-40F4-8BFB-05064AE3EC5D}" type="presParOf" srcId="{8A9C11D7-30CB-404E-AC18-71A50813F5FF}" destId="{520065FC-1868-49BF-B655-6E4C5A374021}" srcOrd="1" destOrd="0" presId="urn:microsoft.com/office/officeart/2005/8/layout/hProcess9"/>
    <dgm:cxn modelId="{C44B4B9B-36D1-438F-9803-A600649B2299}" type="presParOf" srcId="{520065FC-1868-49BF-B655-6E4C5A374021}" destId="{216EA9BC-3EE4-4BBB-9C94-373350549FFD}" srcOrd="0" destOrd="0" presId="urn:microsoft.com/office/officeart/2005/8/layout/hProcess9"/>
    <dgm:cxn modelId="{C764A4E8-E885-4567-A064-DB7BDE4EC1EF}" type="presParOf" srcId="{520065FC-1868-49BF-B655-6E4C5A374021}" destId="{1AA485E9-67FB-44D9-95D1-E1C2382663AE}" srcOrd="1" destOrd="0" presId="urn:microsoft.com/office/officeart/2005/8/layout/hProcess9"/>
    <dgm:cxn modelId="{A11D1385-E12C-4057-9337-40A1EECF6107}" type="presParOf" srcId="{520065FC-1868-49BF-B655-6E4C5A374021}" destId="{108DEA6B-2E9D-436F-AAEB-57415030247C}" srcOrd="2" destOrd="0" presId="urn:microsoft.com/office/officeart/2005/8/layout/hProcess9"/>
    <dgm:cxn modelId="{298C2623-E27A-4576-8219-F4AFB4C67F79}" type="presParOf" srcId="{520065FC-1868-49BF-B655-6E4C5A374021}" destId="{80F86B91-7265-4505-B874-F6D4195C7659}" srcOrd="3" destOrd="0" presId="urn:microsoft.com/office/officeart/2005/8/layout/hProcess9"/>
    <dgm:cxn modelId="{0B7F74ED-7B1F-46CA-9EB1-67B4E5973A5B}" type="presParOf" srcId="{520065FC-1868-49BF-B655-6E4C5A374021}" destId="{281F1428-E593-4CB6-B024-9F7176F6DFCB}" srcOrd="4" destOrd="0" presId="urn:microsoft.com/office/officeart/2005/8/layout/hProcess9"/>
    <dgm:cxn modelId="{32588FAF-C830-447A-8401-801A12B6E99E}" type="presParOf" srcId="{520065FC-1868-49BF-B655-6E4C5A374021}" destId="{F6EC674E-E7AE-4109-9B70-25A4A8D7185A}" srcOrd="5" destOrd="0" presId="urn:microsoft.com/office/officeart/2005/8/layout/hProcess9"/>
    <dgm:cxn modelId="{7CED1AF9-4B65-46B6-9C82-88703BEC5052}" type="presParOf" srcId="{520065FC-1868-49BF-B655-6E4C5A374021}" destId="{A922EA49-C10E-4A9C-9A19-DCFDE83F990C}" srcOrd="6" destOrd="0" presId="urn:microsoft.com/office/officeart/2005/8/layout/hProcess9"/>
    <dgm:cxn modelId="{6258FCA1-56C9-4EC4-9006-F306F0B97929}" type="presParOf" srcId="{520065FC-1868-49BF-B655-6E4C5A374021}" destId="{A492F1FA-27F6-4EAA-904A-0DF29BC6EA03}" srcOrd="7" destOrd="0" presId="urn:microsoft.com/office/officeart/2005/8/layout/hProcess9"/>
    <dgm:cxn modelId="{3563C0E5-5F96-4AC6-8F3B-E38677146080}" type="presParOf" srcId="{520065FC-1868-49BF-B655-6E4C5A374021}" destId="{191CADA7-EDF4-4827-BA05-5F2238C11D60}" srcOrd="8" destOrd="0" presId="urn:microsoft.com/office/officeart/2005/8/layout/hProcess9"/>
    <dgm:cxn modelId="{221AE9B8-A4F4-4E9B-8C1F-E612BDDCE77F}" type="presParOf" srcId="{520065FC-1868-49BF-B655-6E4C5A374021}" destId="{031C1BCF-C464-49BB-A0CD-6A26C8E8099F}" srcOrd="9" destOrd="0" presId="urn:microsoft.com/office/officeart/2005/8/layout/hProcess9"/>
    <dgm:cxn modelId="{1C3126C9-72AD-419D-9516-F5E59B2531E7}" type="presParOf" srcId="{520065FC-1868-49BF-B655-6E4C5A374021}" destId="{CF45BD81-B838-4973-9ADD-84F01F57470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EC9ACE-1DF2-47E8-9293-65D6938B4C70}" type="doc">
      <dgm:prSet loTypeId="urn:microsoft.com/office/officeart/2005/8/layout/hProcess9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A4B613AF-B719-4483-B22D-CF31C8BADE4E}">
      <dgm:prSet phldrT="[文字]"/>
      <dgm:spPr>
        <a:gradFill flip="none" rotWithShape="0">
          <a:gsLst>
            <a:gs pos="0">
              <a:schemeClr val="accent2">
                <a:tint val="66000"/>
                <a:satMod val="160000"/>
              </a:schemeClr>
            </a:gs>
            <a:gs pos="50000">
              <a:schemeClr val="accent2">
                <a:tint val="44500"/>
                <a:satMod val="160000"/>
              </a:schemeClr>
            </a:gs>
            <a:gs pos="100000">
              <a:schemeClr val="accent2">
                <a:tint val="23500"/>
                <a:satMod val="160000"/>
              </a:schemeClr>
            </a:gs>
          </a:gsLst>
          <a:lin ang="2700000" scaled="1"/>
          <a:tileRect/>
        </a:gradFill>
        <a:ln w="1270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Import</a:t>
          </a:r>
          <a:endParaRPr lang="zh-TW" altLang="en-US" dirty="0"/>
        </a:p>
      </dgm:t>
    </dgm:pt>
    <dgm:pt modelId="{D7B1C227-E9CB-45CD-9605-5A55F73C372A}" type="par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0CEF9C4-0CEF-4ED6-B2E7-8744C13D4D70}" type="sib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259922A-C1F1-44D1-A072-0BECDA3939EE}">
      <dgm:prSet phldrT="[文字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ln w="635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movies</a:t>
          </a:r>
          <a:endParaRPr lang="zh-TW" altLang="en-US" dirty="0"/>
        </a:p>
      </dgm:t>
    </dgm:pt>
    <dgm:pt modelId="{CEEC5756-C722-4C38-B63B-A0086F9EFF16}" type="par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BFDFFF80-DA0C-419B-84A1-55B37F0B8312}" type="sib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73FC11AC-CC16-42D6-9B35-B5544E01D8CD}">
      <dgm:prSet phldrT="[文字]"/>
      <dgm:spPr>
        <a:solidFill>
          <a:srgbClr val="FFC000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altLang="zh-TW" dirty="0" smtClean="0"/>
            <a:t>micrographs</a:t>
          </a:r>
          <a:endParaRPr lang="zh-TW" altLang="en-US" dirty="0"/>
        </a:p>
      </dgm:t>
    </dgm:pt>
    <dgm:pt modelId="{FBF43883-1AE8-4172-BDF1-2FEE1ED34736}" type="par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EED1FEFD-37D8-4B29-BDAA-6E2F12ADDCA1}" type="sib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F444EBEB-1B01-43B1-8E05-28CFE143D2EB}">
      <dgm:prSet phldrT="[文字]"/>
      <dgm:spPr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50000">
              <a:srgbClr val="92D050">
                <a:tint val="44500"/>
                <a:satMod val="160000"/>
              </a:srgbClr>
            </a:gs>
            <a:gs pos="100000">
              <a:srgbClr val="92D05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particles</a:t>
          </a:r>
          <a:endParaRPr lang="zh-TW" altLang="en-US" dirty="0"/>
        </a:p>
      </dgm:t>
    </dgm:pt>
    <dgm:pt modelId="{B874F3F9-2A4E-4F21-AB16-9698435C7EC7}" type="par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F9FBAAE6-297C-4B88-B721-4C0F9B9E0915}" type="sib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25873188-EC78-421C-9689-D942F2CBF609}">
      <dgm:prSet phldrT="[文字]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3D</a:t>
          </a:r>
          <a:endParaRPr lang="zh-TW" altLang="en-US" dirty="0"/>
        </a:p>
      </dgm:t>
    </dgm:pt>
    <dgm:pt modelId="{69E61960-B983-4CA4-8F9E-2E225C9204D7}" type="par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F000BC77-4F70-4D7F-9600-CB161D4124D7}" type="sib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AC02F8BD-AE51-488B-B28E-B5C99585BC7E}">
      <dgm:prSet phldrT="[文字]"/>
      <dgm:spPr>
        <a:gradFill flip="none" rotWithShape="0">
          <a:gsLst>
            <a:gs pos="0">
              <a:srgbClr val="0070C0">
                <a:tint val="66000"/>
                <a:satMod val="160000"/>
              </a:srgbClr>
            </a:gs>
            <a:gs pos="50000">
              <a:srgbClr val="0070C0">
                <a:tint val="44500"/>
                <a:satMod val="160000"/>
              </a:srgbClr>
            </a:gs>
            <a:gs pos="100000">
              <a:srgbClr val="0070C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2D</a:t>
          </a:r>
          <a:endParaRPr lang="zh-TW" altLang="en-US" dirty="0"/>
        </a:p>
      </dgm:t>
    </dgm:pt>
    <dgm:pt modelId="{B58FB51B-4973-4926-8E90-E6E0D4D2BFBA}" type="par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191FFB51-8C0E-488D-8399-8ADAEAB86493}" type="sib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8A9C11D7-30CB-404E-AC18-71A50813F5FF}" type="pres">
      <dgm:prSet presAssocID="{4BEC9ACE-1DF2-47E8-9293-65D6938B4C7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1E2FC2-678F-4F76-B117-36CE1D09DFAE}" type="pres">
      <dgm:prSet presAssocID="{4BEC9ACE-1DF2-47E8-9293-65D6938B4C70}" presName="arrow" presStyleLbl="bgShp" presStyleIdx="0" presStyleCnt="1"/>
      <dgm:spPr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endParaRPr lang="zh-TW" altLang="en-US"/>
        </a:p>
      </dgm:t>
    </dgm:pt>
    <dgm:pt modelId="{520065FC-1868-49BF-B655-6E4C5A374021}" type="pres">
      <dgm:prSet presAssocID="{4BEC9ACE-1DF2-47E8-9293-65D6938B4C70}" presName="linearProcess" presStyleCnt="0"/>
      <dgm:spPr/>
    </dgm:pt>
    <dgm:pt modelId="{216EA9BC-3EE4-4BBB-9C94-373350549FFD}" type="pres">
      <dgm:prSet presAssocID="{A4B613AF-B719-4483-B22D-CF31C8BADE4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A485E9-67FB-44D9-95D1-E1C2382663AE}" type="pres">
      <dgm:prSet presAssocID="{F0CEF9C4-0CEF-4ED6-B2E7-8744C13D4D70}" presName="sibTrans" presStyleCnt="0"/>
      <dgm:spPr/>
    </dgm:pt>
    <dgm:pt modelId="{108DEA6B-2E9D-436F-AAEB-57415030247C}" type="pres">
      <dgm:prSet presAssocID="{F259922A-C1F1-44D1-A072-0BECDA3939E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F86B91-7265-4505-B874-F6D4195C7659}" type="pres">
      <dgm:prSet presAssocID="{BFDFFF80-DA0C-419B-84A1-55B37F0B8312}" presName="sibTrans" presStyleCnt="0"/>
      <dgm:spPr/>
    </dgm:pt>
    <dgm:pt modelId="{281F1428-E593-4CB6-B024-9F7176F6DFCB}" type="pres">
      <dgm:prSet presAssocID="{73FC11AC-CC16-42D6-9B35-B5544E01D8CD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EC674E-E7AE-4109-9B70-25A4A8D7185A}" type="pres">
      <dgm:prSet presAssocID="{EED1FEFD-37D8-4B29-BDAA-6E2F12ADDCA1}" presName="sibTrans" presStyleCnt="0"/>
      <dgm:spPr/>
    </dgm:pt>
    <dgm:pt modelId="{A922EA49-C10E-4A9C-9A19-DCFDE83F990C}" type="pres">
      <dgm:prSet presAssocID="{F444EBEB-1B01-43B1-8E05-28CFE143D2EB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92F1FA-27F6-4EAA-904A-0DF29BC6EA03}" type="pres">
      <dgm:prSet presAssocID="{F9FBAAE6-297C-4B88-B721-4C0F9B9E0915}" presName="sibTrans" presStyleCnt="0"/>
      <dgm:spPr/>
    </dgm:pt>
    <dgm:pt modelId="{191CADA7-EDF4-4827-BA05-5F2238C11D60}" type="pres">
      <dgm:prSet presAssocID="{25873188-EC78-421C-9689-D942F2CBF609}" presName="textNode" presStyleLbl="node1" presStyleIdx="4" presStyleCnt="6" custLinFactX="93149" custLinFactNeighborX="100000" custLinFactNeighborY="-102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1C1BCF-C464-49BB-A0CD-6A26C8E8099F}" type="pres">
      <dgm:prSet presAssocID="{F000BC77-4F70-4D7F-9600-CB161D4124D7}" presName="sibTrans" presStyleCnt="0"/>
      <dgm:spPr/>
    </dgm:pt>
    <dgm:pt modelId="{CF45BD81-B838-4973-9ADD-84F01F574706}" type="pres">
      <dgm:prSet presAssocID="{AC02F8BD-AE51-488B-B28E-B5C99585BC7E}" presName="textNode" presStyleLbl="node1" presStyleIdx="5" presStyleCnt="6" custLinFactX="-100000" custLinFactNeighborX="-115884" custLinFactNeighborY="-5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CA386E6-A910-418D-AB7C-2B075154137C}" srcId="{4BEC9ACE-1DF2-47E8-9293-65D6938B4C70}" destId="{F259922A-C1F1-44D1-A072-0BECDA3939EE}" srcOrd="1" destOrd="0" parTransId="{CEEC5756-C722-4C38-B63B-A0086F9EFF16}" sibTransId="{BFDFFF80-DA0C-419B-84A1-55B37F0B8312}"/>
    <dgm:cxn modelId="{29889B14-2359-4C35-94CB-B0D6F2994DB7}" type="presOf" srcId="{AC02F8BD-AE51-488B-B28E-B5C99585BC7E}" destId="{CF45BD81-B838-4973-9ADD-84F01F574706}" srcOrd="0" destOrd="0" presId="urn:microsoft.com/office/officeart/2005/8/layout/hProcess9"/>
    <dgm:cxn modelId="{0C43FDDC-29F0-464D-A4D8-21099E134276}" type="presOf" srcId="{73FC11AC-CC16-42D6-9B35-B5544E01D8CD}" destId="{281F1428-E593-4CB6-B024-9F7176F6DFCB}" srcOrd="0" destOrd="0" presId="urn:microsoft.com/office/officeart/2005/8/layout/hProcess9"/>
    <dgm:cxn modelId="{CFB9E107-274E-44D6-A52D-11C41D3B9A82}" type="presOf" srcId="{F444EBEB-1B01-43B1-8E05-28CFE143D2EB}" destId="{A922EA49-C10E-4A9C-9A19-DCFDE83F990C}" srcOrd="0" destOrd="0" presId="urn:microsoft.com/office/officeart/2005/8/layout/hProcess9"/>
    <dgm:cxn modelId="{20FEA670-2231-48D7-800E-AB424D3AD265}" type="presOf" srcId="{A4B613AF-B719-4483-B22D-CF31C8BADE4E}" destId="{216EA9BC-3EE4-4BBB-9C94-373350549FFD}" srcOrd="0" destOrd="0" presId="urn:microsoft.com/office/officeart/2005/8/layout/hProcess9"/>
    <dgm:cxn modelId="{1C159E36-E96F-436E-8993-7B67A8EF576F}" type="presOf" srcId="{F259922A-C1F1-44D1-A072-0BECDA3939EE}" destId="{108DEA6B-2E9D-436F-AAEB-57415030247C}" srcOrd="0" destOrd="0" presId="urn:microsoft.com/office/officeart/2005/8/layout/hProcess9"/>
    <dgm:cxn modelId="{5FBEA63C-22E2-441E-872A-010184BAE372}" type="presOf" srcId="{4BEC9ACE-1DF2-47E8-9293-65D6938B4C70}" destId="{8A9C11D7-30CB-404E-AC18-71A50813F5FF}" srcOrd="0" destOrd="0" presId="urn:microsoft.com/office/officeart/2005/8/layout/hProcess9"/>
    <dgm:cxn modelId="{F7A12513-A5E6-42A5-BC1A-BF0868AD1774}" srcId="{4BEC9ACE-1DF2-47E8-9293-65D6938B4C70}" destId="{AC02F8BD-AE51-488B-B28E-B5C99585BC7E}" srcOrd="5" destOrd="0" parTransId="{B58FB51B-4973-4926-8E90-E6E0D4D2BFBA}" sibTransId="{191FFB51-8C0E-488D-8399-8ADAEAB86493}"/>
    <dgm:cxn modelId="{BF989AE8-72F1-4A7C-9BB9-A9A58D98872D}" srcId="{4BEC9ACE-1DF2-47E8-9293-65D6938B4C70}" destId="{F444EBEB-1B01-43B1-8E05-28CFE143D2EB}" srcOrd="3" destOrd="0" parTransId="{B874F3F9-2A4E-4F21-AB16-9698435C7EC7}" sibTransId="{F9FBAAE6-297C-4B88-B721-4C0F9B9E0915}"/>
    <dgm:cxn modelId="{AA558270-AFD8-4593-A026-E7A8AAB3A0C3}" srcId="{4BEC9ACE-1DF2-47E8-9293-65D6938B4C70}" destId="{25873188-EC78-421C-9689-D942F2CBF609}" srcOrd="4" destOrd="0" parTransId="{69E61960-B983-4CA4-8F9E-2E225C9204D7}" sibTransId="{F000BC77-4F70-4D7F-9600-CB161D4124D7}"/>
    <dgm:cxn modelId="{941DA362-BBCE-4C88-AB10-CB0BD9DAB424}" srcId="{4BEC9ACE-1DF2-47E8-9293-65D6938B4C70}" destId="{A4B613AF-B719-4483-B22D-CF31C8BADE4E}" srcOrd="0" destOrd="0" parTransId="{D7B1C227-E9CB-45CD-9605-5A55F73C372A}" sibTransId="{F0CEF9C4-0CEF-4ED6-B2E7-8744C13D4D70}"/>
    <dgm:cxn modelId="{C5C4958C-CF1B-4CCD-85AF-6CF5DC2545A1}" srcId="{4BEC9ACE-1DF2-47E8-9293-65D6938B4C70}" destId="{73FC11AC-CC16-42D6-9B35-B5544E01D8CD}" srcOrd="2" destOrd="0" parTransId="{FBF43883-1AE8-4172-BDF1-2FEE1ED34736}" sibTransId="{EED1FEFD-37D8-4B29-BDAA-6E2F12ADDCA1}"/>
    <dgm:cxn modelId="{7AA0FEF0-2E79-4127-8114-278AB22DD161}" type="presOf" srcId="{25873188-EC78-421C-9689-D942F2CBF609}" destId="{191CADA7-EDF4-4827-BA05-5F2238C11D60}" srcOrd="0" destOrd="0" presId="urn:microsoft.com/office/officeart/2005/8/layout/hProcess9"/>
    <dgm:cxn modelId="{15700363-1165-4152-874E-4D995895D1B0}" type="presParOf" srcId="{8A9C11D7-30CB-404E-AC18-71A50813F5FF}" destId="{B81E2FC2-678F-4F76-B117-36CE1D09DFAE}" srcOrd="0" destOrd="0" presId="urn:microsoft.com/office/officeart/2005/8/layout/hProcess9"/>
    <dgm:cxn modelId="{7D844D5D-0DD2-40F4-8BFB-05064AE3EC5D}" type="presParOf" srcId="{8A9C11D7-30CB-404E-AC18-71A50813F5FF}" destId="{520065FC-1868-49BF-B655-6E4C5A374021}" srcOrd="1" destOrd="0" presId="urn:microsoft.com/office/officeart/2005/8/layout/hProcess9"/>
    <dgm:cxn modelId="{C44B4B9B-36D1-438F-9803-A600649B2299}" type="presParOf" srcId="{520065FC-1868-49BF-B655-6E4C5A374021}" destId="{216EA9BC-3EE4-4BBB-9C94-373350549FFD}" srcOrd="0" destOrd="0" presId="urn:microsoft.com/office/officeart/2005/8/layout/hProcess9"/>
    <dgm:cxn modelId="{C764A4E8-E885-4567-A064-DB7BDE4EC1EF}" type="presParOf" srcId="{520065FC-1868-49BF-B655-6E4C5A374021}" destId="{1AA485E9-67FB-44D9-95D1-E1C2382663AE}" srcOrd="1" destOrd="0" presId="urn:microsoft.com/office/officeart/2005/8/layout/hProcess9"/>
    <dgm:cxn modelId="{A11D1385-E12C-4057-9337-40A1EECF6107}" type="presParOf" srcId="{520065FC-1868-49BF-B655-6E4C5A374021}" destId="{108DEA6B-2E9D-436F-AAEB-57415030247C}" srcOrd="2" destOrd="0" presId="urn:microsoft.com/office/officeart/2005/8/layout/hProcess9"/>
    <dgm:cxn modelId="{298C2623-E27A-4576-8219-F4AFB4C67F79}" type="presParOf" srcId="{520065FC-1868-49BF-B655-6E4C5A374021}" destId="{80F86B91-7265-4505-B874-F6D4195C7659}" srcOrd="3" destOrd="0" presId="urn:microsoft.com/office/officeart/2005/8/layout/hProcess9"/>
    <dgm:cxn modelId="{0B7F74ED-7B1F-46CA-9EB1-67B4E5973A5B}" type="presParOf" srcId="{520065FC-1868-49BF-B655-6E4C5A374021}" destId="{281F1428-E593-4CB6-B024-9F7176F6DFCB}" srcOrd="4" destOrd="0" presId="urn:microsoft.com/office/officeart/2005/8/layout/hProcess9"/>
    <dgm:cxn modelId="{32588FAF-C830-447A-8401-801A12B6E99E}" type="presParOf" srcId="{520065FC-1868-49BF-B655-6E4C5A374021}" destId="{F6EC674E-E7AE-4109-9B70-25A4A8D7185A}" srcOrd="5" destOrd="0" presId="urn:microsoft.com/office/officeart/2005/8/layout/hProcess9"/>
    <dgm:cxn modelId="{7CED1AF9-4B65-46B6-9C82-88703BEC5052}" type="presParOf" srcId="{520065FC-1868-49BF-B655-6E4C5A374021}" destId="{A922EA49-C10E-4A9C-9A19-DCFDE83F990C}" srcOrd="6" destOrd="0" presId="urn:microsoft.com/office/officeart/2005/8/layout/hProcess9"/>
    <dgm:cxn modelId="{6258FCA1-56C9-4EC4-9006-F306F0B97929}" type="presParOf" srcId="{520065FC-1868-49BF-B655-6E4C5A374021}" destId="{A492F1FA-27F6-4EAA-904A-0DF29BC6EA03}" srcOrd="7" destOrd="0" presId="urn:microsoft.com/office/officeart/2005/8/layout/hProcess9"/>
    <dgm:cxn modelId="{3563C0E5-5F96-4AC6-8F3B-E38677146080}" type="presParOf" srcId="{520065FC-1868-49BF-B655-6E4C5A374021}" destId="{191CADA7-EDF4-4827-BA05-5F2238C11D60}" srcOrd="8" destOrd="0" presId="urn:microsoft.com/office/officeart/2005/8/layout/hProcess9"/>
    <dgm:cxn modelId="{221AE9B8-A4F4-4E9B-8C1F-E612BDDCE77F}" type="presParOf" srcId="{520065FC-1868-49BF-B655-6E4C5A374021}" destId="{031C1BCF-C464-49BB-A0CD-6A26C8E8099F}" srcOrd="9" destOrd="0" presId="urn:microsoft.com/office/officeart/2005/8/layout/hProcess9"/>
    <dgm:cxn modelId="{1C3126C9-72AD-419D-9516-F5E59B2531E7}" type="presParOf" srcId="{520065FC-1868-49BF-B655-6E4C5A374021}" destId="{CF45BD81-B838-4973-9ADD-84F01F57470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EC9ACE-1DF2-47E8-9293-65D6938B4C70}" type="doc">
      <dgm:prSet loTypeId="urn:microsoft.com/office/officeart/2005/8/layout/hProcess9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A4B613AF-B719-4483-B22D-CF31C8BADE4E}">
      <dgm:prSet phldrT="[文字]"/>
      <dgm:spPr>
        <a:gradFill flip="none" rotWithShape="0">
          <a:gsLst>
            <a:gs pos="0">
              <a:schemeClr val="accent2">
                <a:tint val="66000"/>
                <a:satMod val="160000"/>
              </a:schemeClr>
            </a:gs>
            <a:gs pos="50000">
              <a:schemeClr val="accent2">
                <a:tint val="44500"/>
                <a:satMod val="160000"/>
              </a:schemeClr>
            </a:gs>
            <a:gs pos="100000">
              <a:schemeClr val="accent2">
                <a:tint val="23500"/>
                <a:satMod val="160000"/>
              </a:schemeClr>
            </a:gs>
          </a:gsLst>
          <a:lin ang="2700000" scaled="1"/>
          <a:tileRect/>
        </a:gradFill>
        <a:ln w="1270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Import</a:t>
          </a:r>
          <a:endParaRPr lang="zh-TW" altLang="en-US" dirty="0"/>
        </a:p>
      </dgm:t>
    </dgm:pt>
    <dgm:pt modelId="{D7B1C227-E9CB-45CD-9605-5A55F73C372A}" type="par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0CEF9C4-0CEF-4ED6-B2E7-8744C13D4D70}" type="sib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259922A-C1F1-44D1-A072-0BECDA3939EE}">
      <dgm:prSet phldrT="[文字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ln w="635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movies</a:t>
          </a:r>
          <a:endParaRPr lang="zh-TW" altLang="en-US" dirty="0"/>
        </a:p>
      </dgm:t>
    </dgm:pt>
    <dgm:pt modelId="{CEEC5756-C722-4C38-B63B-A0086F9EFF16}" type="par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BFDFFF80-DA0C-419B-84A1-55B37F0B8312}" type="sib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73FC11AC-CC16-42D6-9B35-B5544E01D8CD}">
      <dgm:prSet phldrT="[文字]"/>
      <dgm:spPr>
        <a:gradFill flip="none" rotWithShape="0">
          <a:gsLst>
            <a:gs pos="0">
              <a:srgbClr val="FFC000">
                <a:tint val="66000"/>
                <a:satMod val="160000"/>
              </a:srgbClr>
            </a:gs>
            <a:gs pos="50000">
              <a:srgbClr val="FFC000">
                <a:tint val="44500"/>
                <a:satMod val="160000"/>
              </a:srgbClr>
            </a:gs>
            <a:gs pos="100000">
              <a:srgbClr val="FFC000">
                <a:tint val="23500"/>
                <a:satMod val="160000"/>
              </a:srgbClr>
            </a:gs>
          </a:gsLst>
          <a:lin ang="2700000" scaled="1"/>
          <a:tileRect/>
        </a:gradFill>
        <a:ln w="635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micrographs</a:t>
          </a:r>
          <a:endParaRPr lang="zh-TW" altLang="en-US" dirty="0"/>
        </a:p>
      </dgm:t>
    </dgm:pt>
    <dgm:pt modelId="{FBF43883-1AE8-4172-BDF1-2FEE1ED34736}" type="par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EED1FEFD-37D8-4B29-BDAA-6E2F12ADDCA1}" type="sib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F444EBEB-1B01-43B1-8E05-28CFE143D2EB}">
      <dgm:prSet phldrT="[文字]"/>
      <dgm:spPr>
        <a:solidFill>
          <a:srgbClr val="92D050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altLang="zh-TW" dirty="0" smtClean="0"/>
            <a:t>particles</a:t>
          </a:r>
          <a:endParaRPr lang="zh-TW" altLang="en-US" dirty="0"/>
        </a:p>
      </dgm:t>
    </dgm:pt>
    <dgm:pt modelId="{B874F3F9-2A4E-4F21-AB16-9698435C7EC7}" type="par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F9FBAAE6-297C-4B88-B721-4C0F9B9E0915}" type="sib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25873188-EC78-421C-9689-D942F2CBF609}">
      <dgm:prSet phldrT="[文字]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3D</a:t>
          </a:r>
          <a:endParaRPr lang="zh-TW" altLang="en-US" dirty="0"/>
        </a:p>
      </dgm:t>
    </dgm:pt>
    <dgm:pt modelId="{69E61960-B983-4CA4-8F9E-2E225C9204D7}" type="par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F000BC77-4F70-4D7F-9600-CB161D4124D7}" type="sib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AC02F8BD-AE51-488B-B28E-B5C99585BC7E}">
      <dgm:prSet phldrT="[文字]"/>
      <dgm:spPr>
        <a:gradFill flip="none" rotWithShape="0">
          <a:gsLst>
            <a:gs pos="0">
              <a:srgbClr val="0070C0">
                <a:tint val="66000"/>
                <a:satMod val="160000"/>
              </a:srgbClr>
            </a:gs>
            <a:gs pos="50000">
              <a:srgbClr val="0070C0">
                <a:tint val="44500"/>
                <a:satMod val="160000"/>
              </a:srgbClr>
            </a:gs>
            <a:gs pos="100000">
              <a:srgbClr val="0070C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2D</a:t>
          </a:r>
          <a:endParaRPr lang="zh-TW" altLang="en-US" dirty="0"/>
        </a:p>
      </dgm:t>
    </dgm:pt>
    <dgm:pt modelId="{B58FB51B-4973-4926-8E90-E6E0D4D2BFBA}" type="par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191FFB51-8C0E-488D-8399-8ADAEAB86493}" type="sib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8A9C11D7-30CB-404E-AC18-71A50813F5FF}" type="pres">
      <dgm:prSet presAssocID="{4BEC9ACE-1DF2-47E8-9293-65D6938B4C7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1E2FC2-678F-4F76-B117-36CE1D09DFAE}" type="pres">
      <dgm:prSet presAssocID="{4BEC9ACE-1DF2-47E8-9293-65D6938B4C70}" presName="arrow" presStyleLbl="bgShp" presStyleIdx="0" presStyleCnt="1"/>
      <dgm:spPr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endParaRPr lang="zh-TW" altLang="en-US"/>
        </a:p>
      </dgm:t>
    </dgm:pt>
    <dgm:pt modelId="{520065FC-1868-49BF-B655-6E4C5A374021}" type="pres">
      <dgm:prSet presAssocID="{4BEC9ACE-1DF2-47E8-9293-65D6938B4C70}" presName="linearProcess" presStyleCnt="0"/>
      <dgm:spPr/>
    </dgm:pt>
    <dgm:pt modelId="{216EA9BC-3EE4-4BBB-9C94-373350549FFD}" type="pres">
      <dgm:prSet presAssocID="{A4B613AF-B719-4483-B22D-CF31C8BADE4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A485E9-67FB-44D9-95D1-E1C2382663AE}" type="pres">
      <dgm:prSet presAssocID="{F0CEF9C4-0CEF-4ED6-B2E7-8744C13D4D70}" presName="sibTrans" presStyleCnt="0"/>
      <dgm:spPr/>
    </dgm:pt>
    <dgm:pt modelId="{108DEA6B-2E9D-436F-AAEB-57415030247C}" type="pres">
      <dgm:prSet presAssocID="{F259922A-C1F1-44D1-A072-0BECDA3939E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F86B91-7265-4505-B874-F6D4195C7659}" type="pres">
      <dgm:prSet presAssocID="{BFDFFF80-DA0C-419B-84A1-55B37F0B8312}" presName="sibTrans" presStyleCnt="0"/>
      <dgm:spPr/>
    </dgm:pt>
    <dgm:pt modelId="{281F1428-E593-4CB6-B024-9F7176F6DFCB}" type="pres">
      <dgm:prSet presAssocID="{73FC11AC-CC16-42D6-9B35-B5544E01D8CD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EC674E-E7AE-4109-9B70-25A4A8D7185A}" type="pres">
      <dgm:prSet presAssocID="{EED1FEFD-37D8-4B29-BDAA-6E2F12ADDCA1}" presName="sibTrans" presStyleCnt="0"/>
      <dgm:spPr/>
    </dgm:pt>
    <dgm:pt modelId="{A922EA49-C10E-4A9C-9A19-DCFDE83F990C}" type="pres">
      <dgm:prSet presAssocID="{F444EBEB-1B01-43B1-8E05-28CFE143D2EB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92F1FA-27F6-4EAA-904A-0DF29BC6EA03}" type="pres">
      <dgm:prSet presAssocID="{F9FBAAE6-297C-4B88-B721-4C0F9B9E0915}" presName="sibTrans" presStyleCnt="0"/>
      <dgm:spPr/>
    </dgm:pt>
    <dgm:pt modelId="{191CADA7-EDF4-4827-BA05-5F2238C11D60}" type="pres">
      <dgm:prSet presAssocID="{25873188-EC78-421C-9689-D942F2CBF609}" presName="textNode" presStyleLbl="node1" presStyleIdx="4" presStyleCnt="6" custLinFactX="93149" custLinFactNeighborX="100000" custLinFactNeighborY="-102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1C1BCF-C464-49BB-A0CD-6A26C8E8099F}" type="pres">
      <dgm:prSet presAssocID="{F000BC77-4F70-4D7F-9600-CB161D4124D7}" presName="sibTrans" presStyleCnt="0"/>
      <dgm:spPr/>
    </dgm:pt>
    <dgm:pt modelId="{CF45BD81-B838-4973-9ADD-84F01F574706}" type="pres">
      <dgm:prSet presAssocID="{AC02F8BD-AE51-488B-B28E-B5C99585BC7E}" presName="textNode" presStyleLbl="node1" presStyleIdx="5" presStyleCnt="6" custLinFactX="-100000" custLinFactNeighborX="-115884" custLinFactNeighborY="-5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CA386E6-A910-418D-AB7C-2B075154137C}" srcId="{4BEC9ACE-1DF2-47E8-9293-65D6938B4C70}" destId="{F259922A-C1F1-44D1-A072-0BECDA3939EE}" srcOrd="1" destOrd="0" parTransId="{CEEC5756-C722-4C38-B63B-A0086F9EFF16}" sibTransId="{BFDFFF80-DA0C-419B-84A1-55B37F0B8312}"/>
    <dgm:cxn modelId="{29889B14-2359-4C35-94CB-B0D6F2994DB7}" type="presOf" srcId="{AC02F8BD-AE51-488B-B28E-B5C99585BC7E}" destId="{CF45BD81-B838-4973-9ADD-84F01F574706}" srcOrd="0" destOrd="0" presId="urn:microsoft.com/office/officeart/2005/8/layout/hProcess9"/>
    <dgm:cxn modelId="{0C43FDDC-29F0-464D-A4D8-21099E134276}" type="presOf" srcId="{73FC11AC-CC16-42D6-9B35-B5544E01D8CD}" destId="{281F1428-E593-4CB6-B024-9F7176F6DFCB}" srcOrd="0" destOrd="0" presId="urn:microsoft.com/office/officeart/2005/8/layout/hProcess9"/>
    <dgm:cxn modelId="{CFB9E107-274E-44D6-A52D-11C41D3B9A82}" type="presOf" srcId="{F444EBEB-1B01-43B1-8E05-28CFE143D2EB}" destId="{A922EA49-C10E-4A9C-9A19-DCFDE83F990C}" srcOrd="0" destOrd="0" presId="urn:microsoft.com/office/officeart/2005/8/layout/hProcess9"/>
    <dgm:cxn modelId="{20FEA670-2231-48D7-800E-AB424D3AD265}" type="presOf" srcId="{A4B613AF-B719-4483-B22D-CF31C8BADE4E}" destId="{216EA9BC-3EE4-4BBB-9C94-373350549FFD}" srcOrd="0" destOrd="0" presId="urn:microsoft.com/office/officeart/2005/8/layout/hProcess9"/>
    <dgm:cxn modelId="{1C159E36-E96F-436E-8993-7B67A8EF576F}" type="presOf" srcId="{F259922A-C1F1-44D1-A072-0BECDA3939EE}" destId="{108DEA6B-2E9D-436F-AAEB-57415030247C}" srcOrd="0" destOrd="0" presId="urn:microsoft.com/office/officeart/2005/8/layout/hProcess9"/>
    <dgm:cxn modelId="{5FBEA63C-22E2-441E-872A-010184BAE372}" type="presOf" srcId="{4BEC9ACE-1DF2-47E8-9293-65D6938B4C70}" destId="{8A9C11D7-30CB-404E-AC18-71A50813F5FF}" srcOrd="0" destOrd="0" presId="urn:microsoft.com/office/officeart/2005/8/layout/hProcess9"/>
    <dgm:cxn modelId="{F7A12513-A5E6-42A5-BC1A-BF0868AD1774}" srcId="{4BEC9ACE-1DF2-47E8-9293-65D6938B4C70}" destId="{AC02F8BD-AE51-488B-B28E-B5C99585BC7E}" srcOrd="5" destOrd="0" parTransId="{B58FB51B-4973-4926-8E90-E6E0D4D2BFBA}" sibTransId="{191FFB51-8C0E-488D-8399-8ADAEAB86493}"/>
    <dgm:cxn modelId="{BF989AE8-72F1-4A7C-9BB9-A9A58D98872D}" srcId="{4BEC9ACE-1DF2-47E8-9293-65D6938B4C70}" destId="{F444EBEB-1B01-43B1-8E05-28CFE143D2EB}" srcOrd="3" destOrd="0" parTransId="{B874F3F9-2A4E-4F21-AB16-9698435C7EC7}" sibTransId="{F9FBAAE6-297C-4B88-B721-4C0F9B9E0915}"/>
    <dgm:cxn modelId="{AA558270-AFD8-4593-A026-E7A8AAB3A0C3}" srcId="{4BEC9ACE-1DF2-47E8-9293-65D6938B4C70}" destId="{25873188-EC78-421C-9689-D942F2CBF609}" srcOrd="4" destOrd="0" parTransId="{69E61960-B983-4CA4-8F9E-2E225C9204D7}" sibTransId="{F000BC77-4F70-4D7F-9600-CB161D4124D7}"/>
    <dgm:cxn modelId="{941DA362-BBCE-4C88-AB10-CB0BD9DAB424}" srcId="{4BEC9ACE-1DF2-47E8-9293-65D6938B4C70}" destId="{A4B613AF-B719-4483-B22D-CF31C8BADE4E}" srcOrd="0" destOrd="0" parTransId="{D7B1C227-E9CB-45CD-9605-5A55F73C372A}" sibTransId="{F0CEF9C4-0CEF-4ED6-B2E7-8744C13D4D70}"/>
    <dgm:cxn modelId="{C5C4958C-CF1B-4CCD-85AF-6CF5DC2545A1}" srcId="{4BEC9ACE-1DF2-47E8-9293-65D6938B4C70}" destId="{73FC11AC-CC16-42D6-9B35-B5544E01D8CD}" srcOrd="2" destOrd="0" parTransId="{FBF43883-1AE8-4172-BDF1-2FEE1ED34736}" sibTransId="{EED1FEFD-37D8-4B29-BDAA-6E2F12ADDCA1}"/>
    <dgm:cxn modelId="{7AA0FEF0-2E79-4127-8114-278AB22DD161}" type="presOf" srcId="{25873188-EC78-421C-9689-D942F2CBF609}" destId="{191CADA7-EDF4-4827-BA05-5F2238C11D60}" srcOrd="0" destOrd="0" presId="urn:microsoft.com/office/officeart/2005/8/layout/hProcess9"/>
    <dgm:cxn modelId="{15700363-1165-4152-874E-4D995895D1B0}" type="presParOf" srcId="{8A9C11D7-30CB-404E-AC18-71A50813F5FF}" destId="{B81E2FC2-678F-4F76-B117-36CE1D09DFAE}" srcOrd="0" destOrd="0" presId="urn:microsoft.com/office/officeart/2005/8/layout/hProcess9"/>
    <dgm:cxn modelId="{7D844D5D-0DD2-40F4-8BFB-05064AE3EC5D}" type="presParOf" srcId="{8A9C11D7-30CB-404E-AC18-71A50813F5FF}" destId="{520065FC-1868-49BF-B655-6E4C5A374021}" srcOrd="1" destOrd="0" presId="urn:microsoft.com/office/officeart/2005/8/layout/hProcess9"/>
    <dgm:cxn modelId="{C44B4B9B-36D1-438F-9803-A600649B2299}" type="presParOf" srcId="{520065FC-1868-49BF-B655-6E4C5A374021}" destId="{216EA9BC-3EE4-4BBB-9C94-373350549FFD}" srcOrd="0" destOrd="0" presId="urn:microsoft.com/office/officeart/2005/8/layout/hProcess9"/>
    <dgm:cxn modelId="{C764A4E8-E885-4567-A064-DB7BDE4EC1EF}" type="presParOf" srcId="{520065FC-1868-49BF-B655-6E4C5A374021}" destId="{1AA485E9-67FB-44D9-95D1-E1C2382663AE}" srcOrd="1" destOrd="0" presId="urn:microsoft.com/office/officeart/2005/8/layout/hProcess9"/>
    <dgm:cxn modelId="{A11D1385-E12C-4057-9337-40A1EECF6107}" type="presParOf" srcId="{520065FC-1868-49BF-B655-6E4C5A374021}" destId="{108DEA6B-2E9D-436F-AAEB-57415030247C}" srcOrd="2" destOrd="0" presId="urn:microsoft.com/office/officeart/2005/8/layout/hProcess9"/>
    <dgm:cxn modelId="{298C2623-E27A-4576-8219-F4AFB4C67F79}" type="presParOf" srcId="{520065FC-1868-49BF-B655-6E4C5A374021}" destId="{80F86B91-7265-4505-B874-F6D4195C7659}" srcOrd="3" destOrd="0" presId="urn:microsoft.com/office/officeart/2005/8/layout/hProcess9"/>
    <dgm:cxn modelId="{0B7F74ED-7B1F-46CA-9EB1-67B4E5973A5B}" type="presParOf" srcId="{520065FC-1868-49BF-B655-6E4C5A374021}" destId="{281F1428-E593-4CB6-B024-9F7176F6DFCB}" srcOrd="4" destOrd="0" presId="urn:microsoft.com/office/officeart/2005/8/layout/hProcess9"/>
    <dgm:cxn modelId="{32588FAF-C830-447A-8401-801A12B6E99E}" type="presParOf" srcId="{520065FC-1868-49BF-B655-6E4C5A374021}" destId="{F6EC674E-E7AE-4109-9B70-25A4A8D7185A}" srcOrd="5" destOrd="0" presId="urn:microsoft.com/office/officeart/2005/8/layout/hProcess9"/>
    <dgm:cxn modelId="{7CED1AF9-4B65-46B6-9C82-88703BEC5052}" type="presParOf" srcId="{520065FC-1868-49BF-B655-6E4C5A374021}" destId="{A922EA49-C10E-4A9C-9A19-DCFDE83F990C}" srcOrd="6" destOrd="0" presId="urn:microsoft.com/office/officeart/2005/8/layout/hProcess9"/>
    <dgm:cxn modelId="{6258FCA1-56C9-4EC4-9006-F306F0B97929}" type="presParOf" srcId="{520065FC-1868-49BF-B655-6E4C5A374021}" destId="{A492F1FA-27F6-4EAA-904A-0DF29BC6EA03}" srcOrd="7" destOrd="0" presId="urn:microsoft.com/office/officeart/2005/8/layout/hProcess9"/>
    <dgm:cxn modelId="{3563C0E5-5F96-4AC6-8F3B-E38677146080}" type="presParOf" srcId="{520065FC-1868-49BF-B655-6E4C5A374021}" destId="{191CADA7-EDF4-4827-BA05-5F2238C11D60}" srcOrd="8" destOrd="0" presId="urn:microsoft.com/office/officeart/2005/8/layout/hProcess9"/>
    <dgm:cxn modelId="{221AE9B8-A4F4-4E9B-8C1F-E612BDDCE77F}" type="presParOf" srcId="{520065FC-1868-49BF-B655-6E4C5A374021}" destId="{031C1BCF-C464-49BB-A0CD-6A26C8E8099F}" srcOrd="9" destOrd="0" presId="urn:microsoft.com/office/officeart/2005/8/layout/hProcess9"/>
    <dgm:cxn modelId="{1C3126C9-72AD-419D-9516-F5E59B2531E7}" type="presParOf" srcId="{520065FC-1868-49BF-B655-6E4C5A374021}" destId="{CF45BD81-B838-4973-9ADD-84F01F57470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EC9ACE-1DF2-47E8-9293-65D6938B4C70}" type="doc">
      <dgm:prSet loTypeId="urn:microsoft.com/office/officeart/2005/8/layout/hProcess9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A4B613AF-B719-4483-B22D-CF31C8BADE4E}">
      <dgm:prSet phldrT="[文字]"/>
      <dgm:spPr>
        <a:gradFill flip="none" rotWithShape="0">
          <a:gsLst>
            <a:gs pos="0">
              <a:schemeClr val="accent2">
                <a:tint val="66000"/>
                <a:satMod val="160000"/>
              </a:schemeClr>
            </a:gs>
            <a:gs pos="50000">
              <a:schemeClr val="accent2">
                <a:tint val="44500"/>
                <a:satMod val="160000"/>
              </a:schemeClr>
            </a:gs>
            <a:gs pos="100000">
              <a:schemeClr val="accent2">
                <a:tint val="23500"/>
                <a:satMod val="160000"/>
              </a:schemeClr>
            </a:gs>
          </a:gsLst>
          <a:lin ang="2700000" scaled="1"/>
          <a:tileRect/>
        </a:gradFill>
        <a:ln w="1270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Import</a:t>
          </a:r>
          <a:endParaRPr lang="zh-TW" altLang="en-US" dirty="0"/>
        </a:p>
      </dgm:t>
    </dgm:pt>
    <dgm:pt modelId="{D7B1C227-E9CB-45CD-9605-5A55F73C372A}" type="par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0CEF9C4-0CEF-4ED6-B2E7-8744C13D4D70}" type="sib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259922A-C1F1-44D1-A072-0BECDA3939EE}">
      <dgm:prSet phldrT="[文字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ln w="635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movies</a:t>
          </a:r>
          <a:endParaRPr lang="zh-TW" altLang="en-US" dirty="0"/>
        </a:p>
      </dgm:t>
    </dgm:pt>
    <dgm:pt modelId="{CEEC5756-C722-4C38-B63B-A0086F9EFF16}" type="par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BFDFFF80-DA0C-419B-84A1-55B37F0B8312}" type="sib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73FC11AC-CC16-42D6-9B35-B5544E01D8CD}">
      <dgm:prSet phldrT="[文字]"/>
      <dgm:spPr>
        <a:gradFill flip="none" rotWithShape="0">
          <a:gsLst>
            <a:gs pos="0">
              <a:srgbClr val="FFC000">
                <a:tint val="66000"/>
                <a:satMod val="160000"/>
              </a:srgbClr>
            </a:gs>
            <a:gs pos="50000">
              <a:srgbClr val="FFC000">
                <a:tint val="44500"/>
                <a:satMod val="160000"/>
              </a:srgbClr>
            </a:gs>
            <a:gs pos="100000">
              <a:srgbClr val="FFC000">
                <a:tint val="23500"/>
                <a:satMod val="160000"/>
              </a:srgbClr>
            </a:gs>
          </a:gsLst>
          <a:lin ang="2700000" scaled="1"/>
          <a:tileRect/>
        </a:gradFill>
        <a:ln w="635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micrographs</a:t>
          </a:r>
          <a:endParaRPr lang="zh-TW" altLang="en-US" dirty="0"/>
        </a:p>
      </dgm:t>
    </dgm:pt>
    <dgm:pt modelId="{FBF43883-1AE8-4172-BDF1-2FEE1ED34736}" type="par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EED1FEFD-37D8-4B29-BDAA-6E2F12ADDCA1}" type="sib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F444EBEB-1B01-43B1-8E05-28CFE143D2EB}">
      <dgm:prSet phldrT="[文字]"/>
      <dgm:spPr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50000">
              <a:srgbClr val="92D050">
                <a:tint val="44500"/>
                <a:satMod val="160000"/>
              </a:srgbClr>
            </a:gs>
            <a:gs pos="100000">
              <a:srgbClr val="92D050">
                <a:tint val="23500"/>
                <a:satMod val="160000"/>
              </a:srgbClr>
            </a:gs>
          </a:gsLst>
          <a:lin ang="2700000" scaled="1"/>
          <a:tileRect/>
        </a:gradFill>
        <a:ln w="1270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particles</a:t>
          </a:r>
          <a:endParaRPr lang="zh-TW" altLang="en-US" dirty="0"/>
        </a:p>
      </dgm:t>
    </dgm:pt>
    <dgm:pt modelId="{B874F3F9-2A4E-4F21-AB16-9698435C7EC7}" type="par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F9FBAAE6-297C-4B88-B721-4C0F9B9E0915}" type="sib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25873188-EC78-421C-9689-D942F2CBF609}">
      <dgm:prSet phldrT="[文字]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3D</a:t>
          </a:r>
          <a:endParaRPr lang="zh-TW" altLang="en-US" dirty="0"/>
        </a:p>
      </dgm:t>
    </dgm:pt>
    <dgm:pt modelId="{69E61960-B983-4CA4-8F9E-2E225C9204D7}" type="par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F000BC77-4F70-4D7F-9600-CB161D4124D7}" type="sib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AC02F8BD-AE51-488B-B28E-B5C99585BC7E}">
      <dgm:prSet phldrT="[文字]"/>
      <dgm:spPr>
        <a:solidFill>
          <a:srgbClr val="0070C0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altLang="zh-TW" dirty="0" smtClean="0"/>
            <a:t>2D</a:t>
          </a:r>
          <a:endParaRPr lang="zh-TW" altLang="en-US" dirty="0"/>
        </a:p>
      </dgm:t>
    </dgm:pt>
    <dgm:pt modelId="{B58FB51B-4973-4926-8E90-E6E0D4D2BFBA}" type="par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191FFB51-8C0E-488D-8399-8ADAEAB86493}" type="sib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8A9C11D7-30CB-404E-AC18-71A50813F5FF}" type="pres">
      <dgm:prSet presAssocID="{4BEC9ACE-1DF2-47E8-9293-65D6938B4C7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1E2FC2-678F-4F76-B117-36CE1D09DFAE}" type="pres">
      <dgm:prSet presAssocID="{4BEC9ACE-1DF2-47E8-9293-65D6938B4C70}" presName="arrow" presStyleLbl="bgShp" presStyleIdx="0" presStyleCnt="1"/>
      <dgm:spPr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endParaRPr lang="zh-TW" altLang="en-US"/>
        </a:p>
      </dgm:t>
    </dgm:pt>
    <dgm:pt modelId="{520065FC-1868-49BF-B655-6E4C5A374021}" type="pres">
      <dgm:prSet presAssocID="{4BEC9ACE-1DF2-47E8-9293-65D6938B4C70}" presName="linearProcess" presStyleCnt="0"/>
      <dgm:spPr/>
    </dgm:pt>
    <dgm:pt modelId="{216EA9BC-3EE4-4BBB-9C94-373350549FFD}" type="pres">
      <dgm:prSet presAssocID="{A4B613AF-B719-4483-B22D-CF31C8BADE4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A485E9-67FB-44D9-95D1-E1C2382663AE}" type="pres">
      <dgm:prSet presAssocID="{F0CEF9C4-0CEF-4ED6-B2E7-8744C13D4D70}" presName="sibTrans" presStyleCnt="0"/>
      <dgm:spPr/>
    </dgm:pt>
    <dgm:pt modelId="{108DEA6B-2E9D-436F-AAEB-57415030247C}" type="pres">
      <dgm:prSet presAssocID="{F259922A-C1F1-44D1-A072-0BECDA3939E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F86B91-7265-4505-B874-F6D4195C7659}" type="pres">
      <dgm:prSet presAssocID="{BFDFFF80-DA0C-419B-84A1-55B37F0B8312}" presName="sibTrans" presStyleCnt="0"/>
      <dgm:spPr/>
    </dgm:pt>
    <dgm:pt modelId="{281F1428-E593-4CB6-B024-9F7176F6DFCB}" type="pres">
      <dgm:prSet presAssocID="{73FC11AC-CC16-42D6-9B35-B5544E01D8CD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EC674E-E7AE-4109-9B70-25A4A8D7185A}" type="pres">
      <dgm:prSet presAssocID="{EED1FEFD-37D8-4B29-BDAA-6E2F12ADDCA1}" presName="sibTrans" presStyleCnt="0"/>
      <dgm:spPr/>
    </dgm:pt>
    <dgm:pt modelId="{A922EA49-C10E-4A9C-9A19-DCFDE83F990C}" type="pres">
      <dgm:prSet presAssocID="{F444EBEB-1B01-43B1-8E05-28CFE143D2EB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92F1FA-27F6-4EAA-904A-0DF29BC6EA03}" type="pres">
      <dgm:prSet presAssocID="{F9FBAAE6-297C-4B88-B721-4C0F9B9E0915}" presName="sibTrans" presStyleCnt="0"/>
      <dgm:spPr/>
    </dgm:pt>
    <dgm:pt modelId="{191CADA7-EDF4-4827-BA05-5F2238C11D60}" type="pres">
      <dgm:prSet presAssocID="{25873188-EC78-421C-9689-D942F2CBF609}" presName="textNode" presStyleLbl="node1" presStyleIdx="4" presStyleCnt="6" custLinFactX="93149" custLinFactNeighborX="100000" custLinFactNeighborY="-102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1C1BCF-C464-49BB-A0CD-6A26C8E8099F}" type="pres">
      <dgm:prSet presAssocID="{F000BC77-4F70-4D7F-9600-CB161D4124D7}" presName="sibTrans" presStyleCnt="0"/>
      <dgm:spPr/>
    </dgm:pt>
    <dgm:pt modelId="{CF45BD81-B838-4973-9ADD-84F01F574706}" type="pres">
      <dgm:prSet presAssocID="{AC02F8BD-AE51-488B-B28E-B5C99585BC7E}" presName="textNode" presStyleLbl="node1" presStyleIdx="5" presStyleCnt="6" custLinFactX="-100000" custLinFactNeighborX="-115884" custLinFactNeighborY="-5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CA386E6-A910-418D-AB7C-2B075154137C}" srcId="{4BEC9ACE-1DF2-47E8-9293-65D6938B4C70}" destId="{F259922A-C1F1-44D1-A072-0BECDA3939EE}" srcOrd="1" destOrd="0" parTransId="{CEEC5756-C722-4C38-B63B-A0086F9EFF16}" sibTransId="{BFDFFF80-DA0C-419B-84A1-55B37F0B8312}"/>
    <dgm:cxn modelId="{29889B14-2359-4C35-94CB-B0D6F2994DB7}" type="presOf" srcId="{AC02F8BD-AE51-488B-B28E-B5C99585BC7E}" destId="{CF45BD81-B838-4973-9ADD-84F01F574706}" srcOrd="0" destOrd="0" presId="urn:microsoft.com/office/officeart/2005/8/layout/hProcess9"/>
    <dgm:cxn modelId="{0C43FDDC-29F0-464D-A4D8-21099E134276}" type="presOf" srcId="{73FC11AC-CC16-42D6-9B35-B5544E01D8CD}" destId="{281F1428-E593-4CB6-B024-9F7176F6DFCB}" srcOrd="0" destOrd="0" presId="urn:microsoft.com/office/officeart/2005/8/layout/hProcess9"/>
    <dgm:cxn modelId="{CFB9E107-274E-44D6-A52D-11C41D3B9A82}" type="presOf" srcId="{F444EBEB-1B01-43B1-8E05-28CFE143D2EB}" destId="{A922EA49-C10E-4A9C-9A19-DCFDE83F990C}" srcOrd="0" destOrd="0" presId="urn:microsoft.com/office/officeart/2005/8/layout/hProcess9"/>
    <dgm:cxn modelId="{20FEA670-2231-48D7-800E-AB424D3AD265}" type="presOf" srcId="{A4B613AF-B719-4483-B22D-CF31C8BADE4E}" destId="{216EA9BC-3EE4-4BBB-9C94-373350549FFD}" srcOrd="0" destOrd="0" presId="urn:microsoft.com/office/officeart/2005/8/layout/hProcess9"/>
    <dgm:cxn modelId="{1C159E36-E96F-436E-8993-7B67A8EF576F}" type="presOf" srcId="{F259922A-C1F1-44D1-A072-0BECDA3939EE}" destId="{108DEA6B-2E9D-436F-AAEB-57415030247C}" srcOrd="0" destOrd="0" presId="urn:microsoft.com/office/officeart/2005/8/layout/hProcess9"/>
    <dgm:cxn modelId="{5FBEA63C-22E2-441E-872A-010184BAE372}" type="presOf" srcId="{4BEC9ACE-1DF2-47E8-9293-65D6938B4C70}" destId="{8A9C11D7-30CB-404E-AC18-71A50813F5FF}" srcOrd="0" destOrd="0" presId="urn:microsoft.com/office/officeart/2005/8/layout/hProcess9"/>
    <dgm:cxn modelId="{F7A12513-A5E6-42A5-BC1A-BF0868AD1774}" srcId="{4BEC9ACE-1DF2-47E8-9293-65D6938B4C70}" destId="{AC02F8BD-AE51-488B-B28E-B5C99585BC7E}" srcOrd="5" destOrd="0" parTransId="{B58FB51B-4973-4926-8E90-E6E0D4D2BFBA}" sibTransId="{191FFB51-8C0E-488D-8399-8ADAEAB86493}"/>
    <dgm:cxn modelId="{BF989AE8-72F1-4A7C-9BB9-A9A58D98872D}" srcId="{4BEC9ACE-1DF2-47E8-9293-65D6938B4C70}" destId="{F444EBEB-1B01-43B1-8E05-28CFE143D2EB}" srcOrd="3" destOrd="0" parTransId="{B874F3F9-2A4E-4F21-AB16-9698435C7EC7}" sibTransId="{F9FBAAE6-297C-4B88-B721-4C0F9B9E0915}"/>
    <dgm:cxn modelId="{AA558270-AFD8-4593-A026-E7A8AAB3A0C3}" srcId="{4BEC9ACE-1DF2-47E8-9293-65D6938B4C70}" destId="{25873188-EC78-421C-9689-D942F2CBF609}" srcOrd="4" destOrd="0" parTransId="{69E61960-B983-4CA4-8F9E-2E225C9204D7}" sibTransId="{F000BC77-4F70-4D7F-9600-CB161D4124D7}"/>
    <dgm:cxn modelId="{941DA362-BBCE-4C88-AB10-CB0BD9DAB424}" srcId="{4BEC9ACE-1DF2-47E8-9293-65D6938B4C70}" destId="{A4B613AF-B719-4483-B22D-CF31C8BADE4E}" srcOrd="0" destOrd="0" parTransId="{D7B1C227-E9CB-45CD-9605-5A55F73C372A}" sibTransId="{F0CEF9C4-0CEF-4ED6-B2E7-8744C13D4D70}"/>
    <dgm:cxn modelId="{C5C4958C-CF1B-4CCD-85AF-6CF5DC2545A1}" srcId="{4BEC9ACE-1DF2-47E8-9293-65D6938B4C70}" destId="{73FC11AC-CC16-42D6-9B35-B5544E01D8CD}" srcOrd="2" destOrd="0" parTransId="{FBF43883-1AE8-4172-BDF1-2FEE1ED34736}" sibTransId="{EED1FEFD-37D8-4B29-BDAA-6E2F12ADDCA1}"/>
    <dgm:cxn modelId="{7AA0FEF0-2E79-4127-8114-278AB22DD161}" type="presOf" srcId="{25873188-EC78-421C-9689-D942F2CBF609}" destId="{191CADA7-EDF4-4827-BA05-5F2238C11D60}" srcOrd="0" destOrd="0" presId="urn:microsoft.com/office/officeart/2005/8/layout/hProcess9"/>
    <dgm:cxn modelId="{15700363-1165-4152-874E-4D995895D1B0}" type="presParOf" srcId="{8A9C11D7-30CB-404E-AC18-71A50813F5FF}" destId="{B81E2FC2-678F-4F76-B117-36CE1D09DFAE}" srcOrd="0" destOrd="0" presId="urn:microsoft.com/office/officeart/2005/8/layout/hProcess9"/>
    <dgm:cxn modelId="{7D844D5D-0DD2-40F4-8BFB-05064AE3EC5D}" type="presParOf" srcId="{8A9C11D7-30CB-404E-AC18-71A50813F5FF}" destId="{520065FC-1868-49BF-B655-6E4C5A374021}" srcOrd="1" destOrd="0" presId="urn:microsoft.com/office/officeart/2005/8/layout/hProcess9"/>
    <dgm:cxn modelId="{C44B4B9B-36D1-438F-9803-A600649B2299}" type="presParOf" srcId="{520065FC-1868-49BF-B655-6E4C5A374021}" destId="{216EA9BC-3EE4-4BBB-9C94-373350549FFD}" srcOrd="0" destOrd="0" presId="urn:microsoft.com/office/officeart/2005/8/layout/hProcess9"/>
    <dgm:cxn modelId="{C764A4E8-E885-4567-A064-DB7BDE4EC1EF}" type="presParOf" srcId="{520065FC-1868-49BF-B655-6E4C5A374021}" destId="{1AA485E9-67FB-44D9-95D1-E1C2382663AE}" srcOrd="1" destOrd="0" presId="urn:microsoft.com/office/officeart/2005/8/layout/hProcess9"/>
    <dgm:cxn modelId="{A11D1385-E12C-4057-9337-40A1EECF6107}" type="presParOf" srcId="{520065FC-1868-49BF-B655-6E4C5A374021}" destId="{108DEA6B-2E9D-436F-AAEB-57415030247C}" srcOrd="2" destOrd="0" presId="urn:microsoft.com/office/officeart/2005/8/layout/hProcess9"/>
    <dgm:cxn modelId="{298C2623-E27A-4576-8219-F4AFB4C67F79}" type="presParOf" srcId="{520065FC-1868-49BF-B655-6E4C5A374021}" destId="{80F86B91-7265-4505-B874-F6D4195C7659}" srcOrd="3" destOrd="0" presId="urn:microsoft.com/office/officeart/2005/8/layout/hProcess9"/>
    <dgm:cxn modelId="{0B7F74ED-7B1F-46CA-9EB1-67B4E5973A5B}" type="presParOf" srcId="{520065FC-1868-49BF-B655-6E4C5A374021}" destId="{281F1428-E593-4CB6-B024-9F7176F6DFCB}" srcOrd="4" destOrd="0" presId="urn:microsoft.com/office/officeart/2005/8/layout/hProcess9"/>
    <dgm:cxn modelId="{32588FAF-C830-447A-8401-801A12B6E99E}" type="presParOf" srcId="{520065FC-1868-49BF-B655-6E4C5A374021}" destId="{F6EC674E-E7AE-4109-9B70-25A4A8D7185A}" srcOrd="5" destOrd="0" presId="urn:microsoft.com/office/officeart/2005/8/layout/hProcess9"/>
    <dgm:cxn modelId="{7CED1AF9-4B65-46B6-9C82-88703BEC5052}" type="presParOf" srcId="{520065FC-1868-49BF-B655-6E4C5A374021}" destId="{A922EA49-C10E-4A9C-9A19-DCFDE83F990C}" srcOrd="6" destOrd="0" presId="urn:microsoft.com/office/officeart/2005/8/layout/hProcess9"/>
    <dgm:cxn modelId="{6258FCA1-56C9-4EC4-9006-F306F0B97929}" type="presParOf" srcId="{520065FC-1868-49BF-B655-6E4C5A374021}" destId="{A492F1FA-27F6-4EAA-904A-0DF29BC6EA03}" srcOrd="7" destOrd="0" presId="urn:microsoft.com/office/officeart/2005/8/layout/hProcess9"/>
    <dgm:cxn modelId="{3563C0E5-5F96-4AC6-8F3B-E38677146080}" type="presParOf" srcId="{520065FC-1868-49BF-B655-6E4C5A374021}" destId="{191CADA7-EDF4-4827-BA05-5F2238C11D60}" srcOrd="8" destOrd="0" presId="urn:microsoft.com/office/officeart/2005/8/layout/hProcess9"/>
    <dgm:cxn modelId="{221AE9B8-A4F4-4E9B-8C1F-E612BDDCE77F}" type="presParOf" srcId="{520065FC-1868-49BF-B655-6E4C5A374021}" destId="{031C1BCF-C464-49BB-A0CD-6A26C8E8099F}" srcOrd="9" destOrd="0" presId="urn:microsoft.com/office/officeart/2005/8/layout/hProcess9"/>
    <dgm:cxn modelId="{1C3126C9-72AD-419D-9516-F5E59B2531E7}" type="presParOf" srcId="{520065FC-1868-49BF-B655-6E4C5A374021}" destId="{CF45BD81-B838-4973-9ADD-84F01F57470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EC9ACE-1DF2-47E8-9293-65D6938B4C70}" type="doc">
      <dgm:prSet loTypeId="urn:microsoft.com/office/officeart/2005/8/layout/hProcess9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A4B613AF-B719-4483-B22D-CF31C8BADE4E}">
      <dgm:prSet phldrT="[文字]"/>
      <dgm:spPr>
        <a:gradFill flip="none" rotWithShape="0">
          <a:gsLst>
            <a:gs pos="0">
              <a:schemeClr val="accent2">
                <a:tint val="66000"/>
                <a:satMod val="160000"/>
              </a:schemeClr>
            </a:gs>
            <a:gs pos="50000">
              <a:schemeClr val="accent2">
                <a:tint val="44500"/>
                <a:satMod val="160000"/>
              </a:schemeClr>
            </a:gs>
            <a:gs pos="100000">
              <a:schemeClr val="accent2">
                <a:tint val="23500"/>
                <a:satMod val="160000"/>
              </a:schemeClr>
            </a:gs>
          </a:gsLst>
          <a:lin ang="2700000" scaled="1"/>
          <a:tileRect/>
        </a:gradFill>
        <a:ln w="1270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Import</a:t>
          </a:r>
          <a:endParaRPr lang="zh-TW" altLang="en-US" dirty="0"/>
        </a:p>
      </dgm:t>
    </dgm:pt>
    <dgm:pt modelId="{D7B1C227-E9CB-45CD-9605-5A55F73C372A}" type="par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0CEF9C4-0CEF-4ED6-B2E7-8744C13D4D70}" type="sibTrans" cxnId="{941DA362-BBCE-4C88-AB10-CB0BD9DAB424}">
      <dgm:prSet/>
      <dgm:spPr/>
      <dgm:t>
        <a:bodyPr/>
        <a:lstStyle/>
        <a:p>
          <a:endParaRPr lang="zh-TW" altLang="en-US"/>
        </a:p>
      </dgm:t>
    </dgm:pt>
    <dgm:pt modelId="{F259922A-C1F1-44D1-A072-0BECDA3939EE}">
      <dgm:prSet phldrT="[文字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ln w="635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movies</a:t>
          </a:r>
          <a:endParaRPr lang="zh-TW" altLang="en-US" dirty="0"/>
        </a:p>
      </dgm:t>
    </dgm:pt>
    <dgm:pt modelId="{CEEC5756-C722-4C38-B63B-A0086F9EFF16}" type="par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BFDFFF80-DA0C-419B-84A1-55B37F0B8312}" type="sibTrans" cxnId="{1CA386E6-A910-418D-AB7C-2B075154137C}">
      <dgm:prSet/>
      <dgm:spPr/>
      <dgm:t>
        <a:bodyPr/>
        <a:lstStyle/>
        <a:p>
          <a:endParaRPr lang="zh-TW" altLang="en-US"/>
        </a:p>
      </dgm:t>
    </dgm:pt>
    <dgm:pt modelId="{73FC11AC-CC16-42D6-9B35-B5544E01D8CD}">
      <dgm:prSet phldrT="[文字]"/>
      <dgm:spPr>
        <a:gradFill flip="none" rotWithShape="0">
          <a:gsLst>
            <a:gs pos="0">
              <a:srgbClr val="FFC000">
                <a:tint val="66000"/>
                <a:satMod val="160000"/>
              </a:srgbClr>
            </a:gs>
            <a:gs pos="50000">
              <a:srgbClr val="FFC000">
                <a:tint val="44500"/>
                <a:satMod val="160000"/>
              </a:srgbClr>
            </a:gs>
            <a:gs pos="100000">
              <a:srgbClr val="FFC000">
                <a:tint val="23500"/>
                <a:satMod val="160000"/>
              </a:srgbClr>
            </a:gs>
          </a:gsLst>
          <a:lin ang="2700000" scaled="1"/>
          <a:tileRect/>
        </a:gradFill>
        <a:ln w="635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micrographs</a:t>
          </a:r>
          <a:endParaRPr lang="zh-TW" altLang="en-US" dirty="0"/>
        </a:p>
      </dgm:t>
    </dgm:pt>
    <dgm:pt modelId="{FBF43883-1AE8-4172-BDF1-2FEE1ED34736}" type="par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EED1FEFD-37D8-4B29-BDAA-6E2F12ADDCA1}" type="sibTrans" cxnId="{C5C4958C-CF1B-4CCD-85AF-6CF5DC2545A1}">
      <dgm:prSet/>
      <dgm:spPr/>
      <dgm:t>
        <a:bodyPr/>
        <a:lstStyle/>
        <a:p>
          <a:endParaRPr lang="zh-TW" altLang="en-US"/>
        </a:p>
      </dgm:t>
    </dgm:pt>
    <dgm:pt modelId="{F444EBEB-1B01-43B1-8E05-28CFE143D2EB}">
      <dgm:prSet phldrT="[文字]"/>
      <dgm:spPr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50000">
              <a:srgbClr val="92D050">
                <a:tint val="44500"/>
                <a:satMod val="160000"/>
              </a:srgbClr>
            </a:gs>
            <a:gs pos="100000">
              <a:srgbClr val="92D050">
                <a:tint val="23500"/>
                <a:satMod val="160000"/>
              </a:srgbClr>
            </a:gs>
          </a:gsLst>
          <a:lin ang="2700000" scaled="1"/>
          <a:tileRect/>
        </a:gradFill>
        <a:ln w="12700">
          <a:solidFill>
            <a:schemeClr val="bg1"/>
          </a:solidFill>
        </a:ln>
      </dgm:spPr>
      <dgm:t>
        <a:bodyPr/>
        <a:lstStyle/>
        <a:p>
          <a:r>
            <a:rPr lang="en-US" altLang="zh-TW" dirty="0" smtClean="0"/>
            <a:t>particles</a:t>
          </a:r>
          <a:endParaRPr lang="zh-TW" altLang="en-US" dirty="0"/>
        </a:p>
      </dgm:t>
    </dgm:pt>
    <dgm:pt modelId="{B874F3F9-2A4E-4F21-AB16-9698435C7EC7}" type="par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F9FBAAE6-297C-4B88-B721-4C0F9B9E0915}" type="sibTrans" cxnId="{BF989AE8-72F1-4A7C-9BB9-A9A58D98872D}">
      <dgm:prSet/>
      <dgm:spPr/>
      <dgm:t>
        <a:bodyPr/>
        <a:lstStyle/>
        <a:p>
          <a:endParaRPr lang="zh-TW" altLang="en-US"/>
        </a:p>
      </dgm:t>
    </dgm:pt>
    <dgm:pt modelId="{25873188-EC78-421C-9689-D942F2CBF609}">
      <dgm:prSet phldrT="[文字]"/>
      <dgm:spPr>
        <a:solidFill>
          <a:srgbClr val="002060"/>
        </a:solidFill>
        <a:ln w="38100">
          <a:solidFill>
            <a:srgbClr val="FF0000"/>
          </a:solidFill>
        </a:ln>
      </dgm:spPr>
      <dgm:t>
        <a:bodyPr/>
        <a:lstStyle/>
        <a:p>
          <a:r>
            <a:rPr lang="en-US" altLang="zh-TW" dirty="0" smtClean="0"/>
            <a:t>3D</a:t>
          </a:r>
          <a:endParaRPr lang="zh-TW" altLang="en-US" dirty="0"/>
        </a:p>
      </dgm:t>
    </dgm:pt>
    <dgm:pt modelId="{69E61960-B983-4CA4-8F9E-2E225C9204D7}" type="par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F000BC77-4F70-4D7F-9600-CB161D4124D7}" type="sibTrans" cxnId="{AA558270-AFD8-4593-A026-E7A8AAB3A0C3}">
      <dgm:prSet/>
      <dgm:spPr/>
      <dgm:t>
        <a:bodyPr/>
        <a:lstStyle/>
        <a:p>
          <a:endParaRPr lang="zh-TW" altLang="en-US"/>
        </a:p>
      </dgm:t>
    </dgm:pt>
    <dgm:pt modelId="{AC02F8BD-AE51-488B-B28E-B5C99585BC7E}">
      <dgm:prSet phldrT="[文字]"/>
      <dgm:spPr>
        <a:gradFill flip="none" rotWithShape="0">
          <a:gsLst>
            <a:gs pos="0">
              <a:srgbClr val="0070C0">
                <a:tint val="66000"/>
                <a:satMod val="160000"/>
              </a:srgbClr>
            </a:gs>
            <a:gs pos="50000">
              <a:srgbClr val="0070C0">
                <a:tint val="44500"/>
                <a:satMod val="160000"/>
              </a:srgbClr>
            </a:gs>
            <a:gs pos="100000">
              <a:srgbClr val="0070C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altLang="zh-TW" dirty="0" smtClean="0"/>
            <a:t>2D</a:t>
          </a:r>
          <a:endParaRPr lang="zh-TW" altLang="en-US" dirty="0"/>
        </a:p>
      </dgm:t>
    </dgm:pt>
    <dgm:pt modelId="{B58FB51B-4973-4926-8E90-E6E0D4D2BFBA}" type="par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191FFB51-8C0E-488D-8399-8ADAEAB86493}" type="sibTrans" cxnId="{F7A12513-A5E6-42A5-BC1A-BF0868AD1774}">
      <dgm:prSet/>
      <dgm:spPr/>
      <dgm:t>
        <a:bodyPr/>
        <a:lstStyle/>
        <a:p>
          <a:endParaRPr lang="zh-TW" altLang="en-US"/>
        </a:p>
      </dgm:t>
    </dgm:pt>
    <dgm:pt modelId="{8A9C11D7-30CB-404E-AC18-71A50813F5FF}" type="pres">
      <dgm:prSet presAssocID="{4BEC9ACE-1DF2-47E8-9293-65D6938B4C7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81E2FC2-678F-4F76-B117-36CE1D09DFAE}" type="pres">
      <dgm:prSet presAssocID="{4BEC9ACE-1DF2-47E8-9293-65D6938B4C70}" presName="arrow" presStyleLbl="bgShp" presStyleIdx="0" presStyleCnt="1"/>
      <dgm:spPr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endParaRPr lang="zh-TW" altLang="en-US"/>
        </a:p>
      </dgm:t>
    </dgm:pt>
    <dgm:pt modelId="{520065FC-1868-49BF-B655-6E4C5A374021}" type="pres">
      <dgm:prSet presAssocID="{4BEC9ACE-1DF2-47E8-9293-65D6938B4C70}" presName="linearProcess" presStyleCnt="0"/>
      <dgm:spPr/>
    </dgm:pt>
    <dgm:pt modelId="{216EA9BC-3EE4-4BBB-9C94-373350549FFD}" type="pres">
      <dgm:prSet presAssocID="{A4B613AF-B719-4483-B22D-CF31C8BADE4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A485E9-67FB-44D9-95D1-E1C2382663AE}" type="pres">
      <dgm:prSet presAssocID="{F0CEF9C4-0CEF-4ED6-B2E7-8744C13D4D70}" presName="sibTrans" presStyleCnt="0"/>
      <dgm:spPr/>
    </dgm:pt>
    <dgm:pt modelId="{108DEA6B-2E9D-436F-AAEB-57415030247C}" type="pres">
      <dgm:prSet presAssocID="{F259922A-C1F1-44D1-A072-0BECDA3939E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F86B91-7265-4505-B874-F6D4195C7659}" type="pres">
      <dgm:prSet presAssocID="{BFDFFF80-DA0C-419B-84A1-55B37F0B8312}" presName="sibTrans" presStyleCnt="0"/>
      <dgm:spPr/>
    </dgm:pt>
    <dgm:pt modelId="{281F1428-E593-4CB6-B024-9F7176F6DFCB}" type="pres">
      <dgm:prSet presAssocID="{73FC11AC-CC16-42D6-9B35-B5544E01D8CD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EC674E-E7AE-4109-9B70-25A4A8D7185A}" type="pres">
      <dgm:prSet presAssocID="{EED1FEFD-37D8-4B29-BDAA-6E2F12ADDCA1}" presName="sibTrans" presStyleCnt="0"/>
      <dgm:spPr/>
    </dgm:pt>
    <dgm:pt modelId="{A922EA49-C10E-4A9C-9A19-DCFDE83F990C}" type="pres">
      <dgm:prSet presAssocID="{F444EBEB-1B01-43B1-8E05-28CFE143D2EB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92F1FA-27F6-4EAA-904A-0DF29BC6EA03}" type="pres">
      <dgm:prSet presAssocID="{F9FBAAE6-297C-4B88-B721-4C0F9B9E0915}" presName="sibTrans" presStyleCnt="0"/>
      <dgm:spPr/>
    </dgm:pt>
    <dgm:pt modelId="{191CADA7-EDF4-4827-BA05-5F2238C11D60}" type="pres">
      <dgm:prSet presAssocID="{25873188-EC78-421C-9689-D942F2CBF609}" presName="textNode" presStyleLbl="node1" presStyleIdx="4" presStyleCnt="6" custLinFactX="93149" custLinFactNeighborX="100000" custLinFactNeighborY="-102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1C1BCF-C464-49BB-A0CD-6A26C8E8099F}" type="pres">
      <dgm:prSet presAssocID="{F000BC77-4F70-4D7F-9600-CB161D4124D7}" presName="sibTrans" presStyleCnt="0"/>
      <dgm:spPr/>
    </dgm:pt>
    <dgm:pt modelId="{CF45BD81-B838-4973-9ADD-84F01F574706}" type="pres">
      <dgm:prSet presAssocID="{AC02F8BD-AE51-488B-B28E-B5C99585BC7E}" presName="textNode" presStyleLbl="node1" presStyleIdx="5" presStyleCnt="6" custLinFactX="-100000" custLinFactNeighborX="-115884" custLinFactNeighborY="-5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CA386E6-A910-418D-AB7C-2B075154137C}" srcId="{4BEC9ACE-1DF2-47E8-9293-65D6938B4C70}" destId="{F259922A-C1F1-44D1-A072-0BECDA3939EE}" srcOrd="1" destOrd="0" parTransId="{CEEC5756-C722-4C38-B63B-A0086F9EFF16}" sibTransId="{BFDFFF80-DA0C-419B-84A1-55B37F0B8312}"/>
    <dgm:cxn modelId="{29889B14-2359-4C35-94CB-B0D6F2994DB7}" type="presOf" srcId="{AC02F8BD-AE51-488B-B28E-B5C99585BC7E}" destId="{CF45BD81-B838-4973-9ADD-84F01F574706}" srcOrd="0" destOrd="0" presId="urn:microsoft.com/office/officeart/2005/8/layout/hProcess9"/>
    <dgm:cxn modelId="{0C43FDDC-29F0-464D-A4D8-21099E134276}" type="presOf" srcId="{73FC11AC-CC16-42D6-9B35-B5544E01D8CD}" destId="{281F1428-E593-4CB6-B024-9F7176F6DFCB}" srcOrd="0" destOrd="0" presId="urn:microsoft.com/office/officeart/2005/8/layout/hProcess9"/>
    <dgm:cxn modelId="{CFB9E107-274E-44D6-A52D-11C41D3B9A82}" type="presOf" srcId="{F444EBEB-1B01-43B1-8E05-28CFE143D2EB}" destId="{A922EA49-C10E-4A9C-9A19-DCFDE83F990C}" srcOrd="0" destOrd="0" presId="urn:microsoft.com/office/officeart/2005/8/layout/hProcess9"/>
    <dgm:cxn modelId="{20FEA670-2231-48D7-800E-AB424D3AD265}" type="presOf" srcId="{A4B613AF-B719-4483-B22D-CF31C8BADE4E}" destId="{216EA9BC-3EE4-4BBB-9C94-373350549FFD}" srcOrd="0" destOrd="0" presId="urn:microsoft.com/office/officeart/2005/8/layout/hProcess9"/>
    <dgm:cxn modelId="{1C159E36-E96F-436E-8993-7B67A8EF576F}" type="presOf" srcId="{F259922A-C1F1-44D1-A072-0BECDA3939EE}" destId="{108DEA6B-2E9D-436F-AAEB-57415030247C}" srcOrd="0" destOrd="0" presId="urn:microsoft.com/office/officeart/2005/8/layout/hProcess9"/>
    <dgm:cxn modelId="{5FBEA63C-22E2-441E-872A-010184BAE372}" type="presOf" srcId="{4BEC9ACE-1DF2-47E8-9293-65D6938B4C70}" destId="{8A9C11D7-30CB-404E-AC18-71A50813F5FF}" srcOrd="0" destOrd="0" presId="urn:microsoft.com/office/officeart/2005/8/layout/hProcess9"/>
    <dgm:cxn modelId="{F7A12513-A5E6-42A5-BC1A-BF0868AD1774}" srcId="{4BEC9ACE-1DF2-47E8-9293-65D6938B4C70}" destId="{AC02F8BD-AE51-488B-B28E-B5C99585BC7E}" srcOrd="5" destOrd="0" parTransId="{B58FB51B-4973-4926-8E90-E6E0D4D2BFBA}" sibTransId="{191FFB51-8C0E-488D-8399-8ADAEAB86493}"/>
    <dgm:cxn modelId="{BF989AE8-72F1-4A7C-9BB9-A9A58D98872D}" srcId="{4BEC9ACE-1DF2-47E8-9293-65D6938B4C70}" destId="{F444EBEB-1B01-43B1-8E05-28CFE143D2EB}" srcOrd="3" destOrd="0" parTransId="{B874F3F9-2A4E-4F21-AB16-9698435C7EC7}" sibTransId="{F9FBAAE6-297C-4B88-B721-4C0F9B9E0915}"/>
    <dgm:cxn modelId="{AA558270-AFD8-4593-A026-E7A8AAB3A0C3}" srcId="{4BEC9ACE-1DF2-47E8-9293-65D6938B4C70}" destId="{25873188-EC78-421C-9689-D942F2CBF609}" srcOrd="4" destOrd="0" parTransId="{69E61960-B983-4CA4-8F9E-2E225C9204D7}" sibTransId="{F000BC77-4F70-4D7F-9600-CB161D4124D7}"/>
    <dgm:cxn modelId="{941DA362-BBCE-4C88-AB10-CB0BD9DAB424}" srcId="{4BEC9ACE-1DF2-47E8-9293-65D6938B4C70}" destId="{A4B613AF-B719-4483-B22D-CF31C8BADE4E}" srcOrd="0" destOrd="0" parTransId="{D7B1C227-E9CB-45CD-9605-5A55F73C372A}" sibTransId="{F0CEF9C4-0CEF-4ED6-B2E7-8744C13D4D70}"/>
    <dgm:cxn modelId="{C5C4958C-CF1B-4CCD-85AF-6CF5DC2545A1}" srcId="{4BEC9ACE-1DF2-47E8-9293-65D6938B4C70}" destId="{73FC11AC-CC16-42D6-9B35-B5544E01D8CD}" srcOrd="2" destOrd="0" parTransId="{FBF43883-1AE8-4172-BDF1-2FEE1ED34736}" sibTransId="{EED1FEFD-37D8-4B29-BDAA-6E2F12ADDCA1}"/>
    <dgm:cxn modelId="{7AA0FEF0-2E79-4127-8114-278AB22DD161}" type="presOf" srcId="{25873188-EC78-421C-9689-D942F2CBF609}" destId="{191CADA7-EDF4-4827-BA05-5F2238C11D60}" srcOrd="0" destOrd="0" presId="urn:microsoft.com/office/officeart/2005/8/layout/hProcess9"/>
    <dgm:cxn modelId="{15700363-1165-4152-874E-4D995895D1B0}" type="presParOf" srcId="{8A9C11D7-30CB-404E-AC18-71A50813F5FF}" destId="{B81E2FC2-678F-4F76-B117-36CE1D09DFAE}" srcOrd="0" destOrd="0" presId="urn:microsoft.com/office/officeart/2005/8/layout/hProcess9"/>
    <dgm:cxn modelId="{7D844D5D-0DD2-40F4-8BFB-05064AE3EC5D}" type="presParOf" srcId="{8A9C11D7-30CB-404E-AC18-71A50813F5FF}" destId="{520065FC-1868-49BF-B655-6E4C5A374021}" srcOrd="1" destOrd="0" presId="urn:microsoft.com/office/officeart/2005/8/layout/hProcess9"/>
    <dgm:cxn modelId="{C44B4B9B-36D1-438F-9803-A600649B2299}" type="presParOf" srcId="{520065FC-1868-49BF-B655-6E4C5A374021}" destId="{216EA9BC-3EE4-4BBB-9C94-373350549FFD}" srcOrd="0" destOrd="0" presId="urn:microsoft.com/office/officeart/2005/8/layout/hProcess9"/>
    <dgm:cxn modelId="{C764A4E8-E885-4567-A064-DB7BDE4EC1EF}" type="presParOf" srcId="{520065FC-1868-49BF-B655-6E4C5A374021}" destId="{1AA485E9-67FB-44D9-95D1-E1C2382663AE}" srcOrd="1" destOrd="0" presId="urn:microsoft.com/office/officeart/2005/8/layout/hProcess9"/>
    <dgm:cxn modelId="{A11D1385-E12C-4057-9337-40A1EECF6107}" type="presParOf" srcId="{520065FC-1868-49BF-B655-6E4C5A374021}" destId="{108DEA6B-2E9D-436F-AAEB-57415030247C}" srcOrd="2" destOrd="0" presId="urn:microsoft.com/office/officeart/2005/8/layout/hProcess9"/>
    <dgm:cxn modelId="{298C2623-E27A-4576-8219-F4AFB4C67F79}" type="presParOf" srcId="{520065FC-1868-49BF-B655-6E4C5A374021}" destId="{80F86B91-7265-4505-B874-F6D4195C7659}" srcOrd="3" destOrd="0" presId="urn:microsoft.com/office/officeart/2005/8/layout/hProcess9"/>
    <dgm:cxn modelId="{0B7F74ED-7B1F-46CA-9EB1-67B4E5973A5B}" type="presParOf" srcId="{520065FC-1868-49BF-B655-6E4C5A374021}" destId="{281F1428-E593-4CB6-B024-9F7176F6DFCB}" srcOrd="4" destOrd="0" presId="urn:microsoft.com/office/officeart/2005/8/layout/hProcess9"/>
    <dgm:cxn modelId="{32588FAF-C830-447A-8401-801A12B6E99E}" type="presParOf" srcId="{520065FC-1868-49BF-B655-6E4C5A374021}" destId="{F6EC674E-E7AE-4109-9B70-25A4A8D7185A}" srcOrd="5" destOrd="0" presId="urn:microsoft.com/office/officeart/2005/8/layout/hProcess9"/>
    <dgm:cxn modelId="{7CED1AF9-4B65-46B6-9C82-88703BEC5052}" type="presParOf" srcId="{520065FC-1868-49BF-B655-6E4C5A374021}" destId="{A922EA49-C10E-4A9C-9A19-DCFDE83F990C}" srcOrd="6" destOrd="0" presId="urn:microsoft.com/office/officeart/2005/8/layout/hProcess9"/>
    <dgm:cxn modelId="{6258FCA1-56C9-4EC4-9006-F306F0B97929}" type="presParOf" srcId="{520065FC-1868-49BF-B655-6E4C5A374021}" destId="{A492F1FA-27F6-4EAA-904A-0DF29BC6EA03}" srcOrd="7" destOrd="0" presId="urn:microsoft.com/office/officeart/2005/8/layout/hProcess9"/>
    <dgm:cxn modelId="{3563C0E5-5F96-4AC6-8F3B-E38677146080}" type="presParOf" srcId="{520065FC-1868-49BF-B655-6E4C5A374021}" destId="{191CADA7-EDF4-4827-BA05-5F2238C11D60}" srcOrd="8" destOrd="0" presId="urn:microsoft.com/office/officeart/2005/8/layout/hProcess9"/>
    <dgm:cxn modelId="{221AE9B8-A4F4-4E9B-8C1F-E612BDDCE77F}" type="presParOf" srcId="{520065FC-1868-49BF-B655-6E4C5A374021}" destId="{031C1BCF-C464-49BB-A0CD-6A26C8E8099F}" srcOrd="9" destOrd="0" presId="urn:microsoft.com/office/officeart/2005/8/layout/hProcess9"/>
    <dgm:cxn modelId="{1C3126C9-72AD-419D-9516-F5E59B2531E7}" type="presParOf" srcId="{520065FC-1868-49BF-B655-6E4C5A374021}" destId="{CF45BD81-B838-4973-9ADD-84F01F57470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E2FC2-678F-4F76-B117-36CE1D09DFAE}">
      <dsp:nvSpPr>
        <dsp:cNvPr id="0" name=""/>
        <dsp:cNvSpPr/>
      </dsp:nvSpPr>
      <dsp:spPr>
        <a:xfrm>
          <a:off x="888422" y="0"/>
          <a:ext cx="10068789" cy="4051300"/>
        </a:xfrm>
        <a:prstGeom prst="rightArrow">
          <a:avLst/>
        </a:prstGeom>
        <a:solidFill>
          <a:srgbClr val="75DB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EA9BC-3EE4-4BBB-9C94-373350549FFD}">
      <dsp:nvSpPr>
        <dsp:cNvPr id="0" name=""/>
        <dsp:cNvSpPr/>
      </dsp:nvSpPr>
      <dsp:spPr>
        <a:xfrm>
          <a:off x="5784" y="1215389"/>
          <a:ext cx="1813284" cy="162052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Import</a:t>
          </a:r>
          <a:endParaRPr lang="zh-TW" altLang="en-US" sz="2000" kern="1200" dirty="0"/>
        </a:p>
      </dsp:txBody>
      <dsp:txXfrm>
        <a:off x="84891" y="1294496"/>
        <a:ext cx="1655070" cy="1462306"/>
      </dsp:txXfrm>
    </dsp:sp>
    <dsp:sp modelId="{108DEA6B-2E9D-436F-AAEB-57415030247C}">
      <dsp:nvSpPr>
        <dsp:cNvPr id="0" name=""/>
        <dsp:cNvSpPr/>
      </dsp:nvSpPr>
      <dsp:spPr>
        <a:xfrm>
          <a:off x="2009940" y="1215389"/>
          <a:ext cx="1813284" cy="1620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movies</a:t>
          </a:r>
          <a:endParaRPr lang="zh-TW" altLang="en-US" sz="2000" kern="1200" dirty="0"/>
        </a:p>
      </dsp:txBody>
      <dsp:txXfrm>
        <a:off x="2089047" y="1294496"/>
        <a:ext cx="1655070" cy="1462306"/>
      </dsp:txXfrm>
    </dsp:sp>
    <dsp:sp modelId="{281F1428-E593-4CB6-B024-9F7176F6DFCB}">
      <dsp:nvSpPr>
        <dsp:cNvPr id="0" name=""/>
        <dsp:cNvSpPr/>
      </dsp:nvSpPr>
      <dsp:spPr>
        <a:xfrm>
          <a:off x="4014097" y="1215389"/>
          <a:ext cx="1813284" cy="162052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micrographs</a:t>
          </a:r>
          <a:endParaRPr lang="zh-TW" altLang="en-US" sz="2000" kern="1200" dirty="0"/>
        </a:p>
      </dsp:txBody>
      <dsp:txXfrm>
        <a:off x="4093204" y="1294496"/>
        <a:ext cx="1655070" cy="1462306"/>
      </dsp:txXfrm>
    </dsp:sp>
    <dsp:sp modelId="{A922EA49-C10E-4A9C-9A19-DCFDE83F990C}">
      <dsp:nvSpPr>
        <dsp:cNvPr id="0" name=""/>
        <dsp:cNvSpPr/>
      </dsp:nvSpPr>
      <dsp:spPr>
        <a:xfrm>
          <a:off x="6018253" y="1215389"/>
          <a:ext cx="1813284" cy="162052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particles</a:t>
          </a:r>
          <a:endParaRPr lang="zh-TW" altLang="en-US" sz="2000" kern="1200" dirty="0"/>
        </a:p>
      </dsp:txBody>
      <dsp:txXfrm>
        <a:off x="6097360" y="1294496"/>
        <a:ext cx="1655070" cy="1462306"/>
      </dsp:txXfrm>
    </dsp:sp>
    <dsp:sp modelId="{191CADA7-EDF4-4827-BA05-5F2238C11D60}">
      <dsp:nvSpPr>
        <dsp:cNvPr id="0" name=""/>
        <dsp:cNvSpPr/>
      </dsp:nvSpPr>
      <dsp:spPr>
        <a:xfrm>
          <a:off x="9902338" y="1198779"/>
          <a:ext cx="1813284" cy="1620520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3D</a:t>
          </a:r>
          <a:endParaRPr lang="zh-TW" altLang="en-US" sz="2000" kern="1200" dirty="0"/>
        </a:p>
      </dsp:txBody>
      <dsp:txXfrm>
        <a:off x="9981445" y="1277886"/>
        <a:ext cx="1655070" cy="1462306"/>
      </dsp:txXfrm>
    </dsp:sp>
    <dsp:sp modelId="{CF45BD81-B838-4973-9ADD-84F01F574706}">
      <dsp:nvSpPr>
        <dsp:cNvPr id="0" name=""/>
        <dsp:cNvSpPr/>
      </dsp:nvSpPr>
      <dsp:spPr>
        <a:xfrm>
          <a:off x="7992091" y="1207076"/>
          <a:ext cx="1813284" cy="162052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2D</a:t>
          </a:r>
          <a:endParaRPr lang="zh-TW" altLang="en-US" sz="2000" kern="1200" dirty="0"/>
        </a:p>
      </dsp:txBody>
      <dsp:txXfrm>
        <a:off x="8071198" y="1286183"/>
        <a:ext cx="1655070" cy="1462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E2FC2-678F-4F76-B117-36CE1D09DFAE}">
      <dsp:nvSpPr>
        <dsp:cNvPr id="0" name=""/>
        <dsp:cNvSpPr/>
      </dsp:nvSpPr>
      <dsp:spPr>
        <a:xfrm>
          <a:off x="888422" y="0"/>
          <a:ext cx="10068789" cy="4051300"/>
        </a:xfrm>
        <a:prstGeom prst="rightArrow">
          <a:avLst/>
        </a:prstGeom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EA9BC-3EE4-4BBB-9C94-373350549FFD}">
      <dsp:nvSpPr>
        <dsp:cNvPr id="0" name=""/>
        <dsp:cNvSpPr/>
      </dsp:nvSpPr>
      <dsp:spPr>
        <a:xfrm>
          <a:off x="5784" y="1215389"/>
          <a:ext cx="1813284" cy="1620520"/>
        </a:xfrm>
        <a:prstGeom prst="roundRect">
          <a:avLst/>
        </a:prstGeom>
        <a:solidFill>
          <a:schemeClr val="accent2"/>
        </a:solidFill>
        <a:ln w="5715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Import</a:t>
          </a:r>
          <a:endParaRPr lang="zh-TW" altLang="en-US" sz="2000" kern="1200" dirty="0"/>
        </a:p>
      </dsp:txBody>
      <dsp:txXfrm>
        <a:off x="84891" y="1294496"/>
        <a:ext cx="1655070" cy="1462306"/>
      </dsp:txXfrm>
    </dsp:sp>
    <dsp:sp modelId="{108DEA6B-2E9D-436F-AAEB-57415030247C}">
      <dsp:nvSpPr>
        <dsp:cNvPr id="0" name=""/>
        <dsp:cNvSpPr/>
      </dsp:nvSpPr>
      <dsp:spPr>
        <a:xfrm>
          <a:off x="2009940" y="1215389"/>
          <a:ext cx="1813284" cy="1620520"/>
        </a:xfrm>
        <a:prstGeom prst="roundRect">
          <a:avLst/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movies</a:t>
          </a:r>
          <a:endParaRPr lang="zh-TW" altLang="en-US" sz="2000" kern="1200" dirty="0"/>
        </a:p>
      </dsp:txBody>
      <dsp:txXfrm>
        <a:off x="2089047" y="1294496"/>
        <a:ext cx="1655070" cy="1462306"/>
      </dsp:txXfrm>
    </dsp:sp>
    <dsp:sp modelId="{281F1428-E593-4CB6-B024-9F7176F6DFCB}">
      <dsp:nvSpPr>
        <dsp:cNvPr id="0" name=""/>
        <dsp:cNvSpPr/>
      </dsp:nvSpPr>
      <dsp:spPr>
        <a:xfrm>
          <a:off x="4014097" y="1215389"/>
          <a:ext cx="1813284" cy="1620520"/>
        </a:xfrm>
        <a:prstGeom prst="roundRect">
          <a:avLst/>
        </a:prstGeom>
        <a:gradFill flip="none" rotWithShape="1">
          <a:gsLst>
            <a:gs pos="0">
              <a:srgbClr val="FFC000">
                <a:tint val="66000"/>
                <a:satMod val="160000"/>
              </a:srgbClr>
            </a:gs>
            <a:gs pos="50000">
              <a:srgbClr val="FFC000">
                <a:tint val="44500"/>
                <a:satMod val="160000"/>
              </a:srgbClr>
            </a:gs>
            <a:gs pos="100000">
              <a:srgbClr val="FFC00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micrographs</a:t>
          </a:r>
          <a:endParaRPr lang="zh-TW" altLang="en-US" sz="2000" kern="1200" dirty="0"/>
        </a:p>
      </dsp:txBody>
      <dsp:txXfrm>
        <a:off x="4093204" y="1294496"/>
        <a:ext cx="1655070" cy="1462306"/>
      </dsp:txXfrm>
    </dsp:sp>
    <dsp:sp modelId="{A922EA49-C10E-4A9C-9A19-DCFDE83F990C}">
      <dsp:nvSpPr>
        <dsp:cNvPr id="0" name=""/>
        <dsp:cNvSpPr/>
      </dsp:nvSpPr>
      <dsp:spPr>
        <a:xfrm>
          <a:off x="6018253" y="1215389"/>
          <a:ext cx="1813284" cy="1620520"/>
        </a:xfrm>
        <a:prstGeom prst="roundRect">
          <a:avLst/>
        </a:prstGeom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50000">
              <a:srgbClr val="92D050">
                <a:tint val="44500"/>
                <a:satMod val="160000"/>
              </a:srgbClr>
            </a:gs>
            <a:gs pos="100000">
              <a:srgbClr val="92D05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particles</a:t>
          </a:r>
          <a:endParaRPr lang="zh-TW" altLang="en-US" sz="2000" kern="1200" dirty="0"/>
        </a:p>
      </dsp:txBody>
      <dsp:txXfrm>
        <a:off x="6097360" y="1294496"/>
        <a:ext cx="1655070" cy="1462306"/>
      </dsp:txXfrm>
    </dsp:sp>
    <dsp:sp modelId="{191CADA7-EDF4-4827-BA05-5F2238C11D60}">
      <dsp:nvSpPr>
        <dsp:cNvPr id="0" name=""/>
        <dsp:cNvSpPr/>
      </dsp:nvSpPr>
      <dsp:spPr>
        <a:xfrm>
          <a:off x="9902338" y="1198779"/>
          <a:ext cx="1813284" cy="1620520"/>
        </a:xfrm>
        <a:prstGeom prst="roundRect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3D</a:t>
          </a:r>
          <a:endParaRPr lang="zh-TW" altLang="en-US" sz="2000" kern="1200" dirty="0"/>
        </a:p>
      </dsp:txBody>
      <dsp:txXfrm>
        <a:off x="9981445" y="1277886"/>
        <a:ext cx="1655070" cy="1462306"/>
      </dsp:txXfrm>
    </dsp:sp>
    <dsp:sp modelId="{CF45BD81-B838-4973-9ADD-84F01F574706}">
      <dsp:nvSpPr>
        <dsp:cNvPr id="0" name=""/>
        <dsp:cNvSpPr/>
      </dsp:nvSpPr>
      <dsp:spPr>
        <a:xfrm>
          <a:off x="7992091" y="1207076"/>
          <a:ext cx="1813284" cy="1620520"/>
        </a:xfrm>
        <a:prstGeom prst="roundRect">
          <a:avLst/>
        </a:prstGeom>
        <a:gradFill flip="none" rotWithShape="0">
          <a:gsLst>
            <a:gs pos="0">
              <a:srgbClr val="0070C0">
                <a:tint val="66000"/>
                <a:satMod val="160000"/>
              </a:srgbClr>
            </a:gs>
            <a:gs pos="50000">
              <a:srgbClr val="0070C0">
                <a:tint val="44500"/>
                <a:satMod val="160000"/>
              </a:srgbClr>
            </a:gs>
            <a:gs pos="100000">
              <a:srgbClr val="0070C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2D</a:t>
          </a:r>
          <a:endParaRPr lang="zh-TW" altLang="en-US" sz="2000" kern="1200" dirty="0"/>
        </a:p>
      </dsp:txBody>
      <dsp:txXfrm>
        <a:off x="8071198" y="1286183"/>
        <a:ext cx="1655070" cy="14623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E2FC2-678F-4F76-B117-36CE1D09DFAE}">
      <dsp:nvSpPr>
        <dsp:cNvPr id="0" name=""/>
        <dsp:cNvSpPr/>
      </dsp:nvSpPr>
      <dsp:spPr>
        <a:xfrm>
          <a:off x="888422" y="0"/>
          <a:ext cx="10068789" cy="4051300"/>
        </a:xfrm>
        <a:prstGeom prst="rightArrow">
          <a:avLst/>
        </a:prstGeom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EA9BC-3EE4-4BBB-9C94-373350549FFD}">
      <dsp:nvSpPr>
        <dsp:cNvPr id="0" name=""/>
        <dsp:cNvSpPr/>
      </dsp:nvSpPr>
      <dsp:spPr>
        <a:xfrm>
          <a:off x="5784" y="1215389"/>
          <a:ext cx="1813284" cy="1620520"/>
        </a:xfrm>
        <a:prstGeom prst="roundRect">
          <a:avLst/>
        </a:prstGeom>
        <a:gradFill flip="none" rotWithShape="0">
          <a:gsLst>
            <a:gs pos="0">
              <a:schemeClr val="accent2">
                <a:tint val="66000"/>
                <a:satMod val="160000"/>
              </a:schemeClr>
            </a:gs>
            <a:gs pos="50000">
              <a:schemeClr val="accent2">
                <a:tint val="44500"/>
                <a:satMod val="160000"/>
              </a:schemeClr>
            </a:gs>
            <a:gs pos="100000">
              <a:schemeClr val="accent2">
                <a:tint val="23500"/>
                <a:satMod val="160000"/>
              </a:schemeClr>
            </a:gs>
          </a:gsLst>
          <a:lin ang="2700000" scaled="1"/>
          <a:tileRect/>
        </a:gra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Import</a:t>
          </a:r>
          <a:endParaRPr lang="zh-TW" altLang="en-US" sz="2000" kern="1200" dirty="0"/>
        </a:p>
      </dsp:txBody>
      <dsp:txXfrm>
        <a:off x="84891" y="1294496"/>
        <a:ext cx="1655070" cy="1462306"/>
      </dsp:txXfrm>
    </dsp:sp>
    <dsp:sp modelId="{108DEA6B-2E9D-436F-AAEB-57415030247C}">
      <dsp:nvSpPr>
        <dsp:cNvPr id="0" name=""/>
        <dsp:cNvSpPr/>
      </dsp:nvSpPr>
      <dsp:spPr>
        <a:xfrm>
          <a:off x="2009940" y="1215389"/>
          <a:ext cx="1813284" cy="1620520"/>
        </a:xfrm>
        <a:prstGeom prst="roundRect">
          <a:avLst/>
        </a:prstGeom>
        <a:solidFill>
          <a:schemeClr val="accent1"/>
        </a:solidFill>
        <a:ln w="5715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movies</a:t>
          </a:r>
          <a:endParaRPr lang="zh-TW" altLang="en-US" sz="2000" kern="1200" dirty="0"/>
        </a:p>
      </dsp:txBody>
      <dsp:txXfrm>
        <a:off x="2089047" y="1294496"/>
        <a:ext cx="1655070" cy="1462306"/>
      </dsp:txXfrm>
    </dsp:sp>
    <dsp:sp modelId="{281F1428-E593-4CB6-B024-9F7176F6DFCB}">
      <dsp:nvSpPr>
        <dsp:cNvPr id="0" name=""/>
        <dsp:cNvSpPr/>
      </dsp:nvSpPr>
      <dsp:spPr>
        <a:xfrm>
          <a:off x="4014097" y="1215389"/>
          <a:ext cx="1813284" cy="1620520"/>
        </a:xfrm>
        <a:prstGeom prst="roundRect">
          <a:avLst/>
        </a:prstGeom>
        <a:gradFill flip="none" rotWithShape="1">
          <a:gsLst>
            <a:gs pos="0">
              <a:srgbClr val="FFC000">
                <a:tint val="66000"/>
                <a:satMod val="160000"/>
              </a:srgbClr>
            </a:gs>
            <a:gs pos="50000">
              <a:srgbClr val="FFC000">
                <a:tint val="44500"/>
                <a:satMod val="160000"/>
              </a:srgbClr>
            </a:gs>
            <a:gs pos="100000">
              <a:srgbClr val="FFC00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micrographs</a:t>
          </a:r>
          <a:endParaRPr lang="zh-TW" altLang="en-US" sz="2000" kern="1200" dirty="0"/>
        </a:p>
      </dsp:txBody>
      <dsp:txXfrm>
        <a:off x="4093204" y="1294496"/>
        <a:ext cx="1655070" cy="1462306"/>
      </dsp:txXfrm>
    </dsp:sp>
    <dsp:sp modelId="{A922EA49-C10E-4A9C-9A19-DCFDE83F990C}">
      <dsp:nvSpPr>
        <dsp:cNvPr id="0" name=""/>
        <dsp:cNvSpPr/>
      </dsp:nvSpPr>
      <dsp:spPr>
        <a:xfrm>
          <a:off x="6018253" y="1215389"/>
          <a:ext cx="1813284" cy="1620520"/>
        </a:xfrm>
        <a:prstGeom prst="roundRect">
          <a:avLst/>
        </a:prstGeom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50000">
              <a:srgbClr val="92D050">
                <a:tint val="44500"/>
                <a:satMod val="160000"/>
              </a:srgbClr>
            </a:gs>
            <a:gs pos="100000">
              <a:srgbClr val="92D05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particles</a:t>
          </a:r>
          <a:endParaRPr lang="zh-TW" altLang="en-US" sz="2000" kern="1200" dirty="0"/>
        </a:p>
      </dsp:txBody>
      <dsp:txXfrm>
        <a:off x="6097360" y="1294496"/>
        <a:ext cx="1655070" cy="1462306"/>
      </dsp:txXfrm>
    </dsp:sp>
    <dsp:sp modelId="{191CADA7-EDF4-4827-BA05-5F2238C11D60}">
      <dsp:nvSpPr>
        <dsp:cNvPr id="0" name=""/>
        <dsp:cNvSpPr/>
      </dsp:nvSpPr>
      <dsp:spPr>
        <a:xfrm>
          <a:off x="9902338" y="1198779"/>
          <a:ext cx="1813284" cy="1620520"/>
        </a:xfrm>
        <a:prstGeom prst="roundRect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3D</a:t>
          </a:r>
          <a:endParaRPr lang="zh-TW" altLang="en-US" sz="2000" kern="1200" dirty="0"/>
        </a:p>
      </dsp:txBody>
      <dsp:txXfrm>
        <a:off x="9981445" y="1277886"/>
        <a:ext cx="1655070" cy="1462306"/>
      </dsp:txXfrm>
    </dsp:sp>
    <dsp:sp modelId="{CF45BD81-B838-4973-9ADD-84F01F574706}">
      <dsp:nvSpPr>
        <dsp:cNvPr id="0" name=""/>
        <dsp:cNvSpPr/>
      </dsp:nvSpPr>
      <dsp:spPr>
        <a:xfrm>
          <a:off x="7992091" y="1207076"/>
          <a:ext cx="1813284" cy="1620520"/>
        </a:xfrm>
        <a:prstGeom prst="roundRect">
          <a:avLst/>
        </a:prstGeom>
        <a:gradFill flip="none" rotWithShape="0">
          <a:gsLst>
            <a:gs pos="0">
              <a:srgbClr val="0070C0">
                <a:tint val="66000"/>
                <a:satMod val="160000"/>
              </a:srgbClr>
            </a:gs>
            <a:gs pos="50000">
              <a:srgbClr val="0070C0">
                <a:tint val="44500"/>
                <a:satMod val="160000"/>
              </a:srgbClr>
            </a:gs>
            <a:gs pos="100000">
              <a:srgbClr val="0070C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2D</a:t>
          </a:r>
          <a:endParaRPr lang="zh-TW" altLang="en-US" sz="2000" kern="1200" dirty="0"/>
        </a:p>
      </dsp:txBody>
      <dsp:txXfrm>
        <a:off x="8071198" y="1286183"/>
        <a:ext cx="1655070" cy="1462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E2FC2-678F-4F76-B117-36CE1D09DFAE}">
      <dsp:nvSpPr>
        <dsp:cNvPr id="0" name=""/>
        <dsp:cNvSpPr/>
      </dsp:nvSpPr>
      <dsp:spPr>
        <a:xfrm>
          <a:off x="888422" y="0"/>
          <a:ext cx="10068789" cy="4051300"/>
        </a:xfrm>
        <a:prstGeom prst="rightArrow">
          <a:avLst/>
        </a:prstGeom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EA9BC-3EE4-4BBB-9C94-373350549FFD}">
      <dsp:nvSpPr>
        <dsp:cNvPr id="0" name=""/>
        <dsp:cNvSpPr/>
      </dsp:nvSpPr>
      <dsp:spPr>
        <a:xfrm>
          <a:off x="5784" y="1215389"/>
          <a:ext cx="1813284" cy="1620520"/>
        </a:xfrm>
        <a:prstGeom prst="roundRect">
          <a:avLst/>
        </a:prstGeom>
        <a:gradFill flip="none" rotWithShape="0">
          <a:gsLst>
            <a:gs pos="0">
              <a:schemeClr val="accent2">
                <a:tint val="66000"/>
                <a:satMod val="160000"/>
              </a:schemeClr>
            </a:gs>
            <a:gs pos="50000">
              <a:schemeClr val="accent2">
                <a:tint val="44500"/>
                <a:satMod val="160000"/>
              </a:schemeClr>
            </a:gs>
            <a:gs pos="100000">
              <a:schemeClr val="accent2">
                <a:tint val="23500"/>
                <a:satMod val="160000"/>
              </a:schemeClr>
            </a:gs>
          </a:gsLst>
          <a:lin ang="2700000" scaled="1"/>
          <a:tileRect/>
        </a:gra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Import</a:t>
          </a:r>
          <a:endParaRPr lang="zh-TW" altLang="en-US" sz="2000" kern="1200" dirty="0"/>
        </a:p>
      </dsp:txBody>
      <dsp:txXfrm>
        <a:off x="84891" y="1294496"/>
        <a:ext cx="1655070" cy="1462306"/>
      </dsp:txXfrm>
    </dsp:sp>
    <dsp:sp modelId="{108DEA6B-2E9D-436F-AAEB-57415030247C}">
      <dsp:nvSpPr>
        <dsp:cNvPr id="0" name=""/>
        <dsp:cNvSpPr/>
      </dsp:nvSpPr>
      <dsp:spPr>
        <a:xfrm>
          <a:off x="2009940" y="1215389"/>
          <a:ext cx="1813284" cy="1620520"/>
        </a:xfrm>
        <a:prstGeom prst="roundRect">
          <a:avLst/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movies</a:t>
          </a:r>
          <a:endParaRPr lang="zh-TW" altLang="en-US" sz="2000" kern="1200" dirty="0"/>
        </a:p>
      </dsp:txBody>
      <dsp:txXfrm>
        <a:off x="2089047" y="1294496"/>
        <a:ext cx="1655070" cy="1462306"/>
      </dsp:txXfrm>
    </dsp:sp>
    <dsp:sp modelId="{281F1428-E593-4CB6-B024-9F7176F6DFCB}">
      <dsp:nvSpPr>
        <dsp:cNvPr id="0" name=""/>
        <dsp:cNvSpPr/>
      </dsp:nvSpPr>
      <dsp:spPr>
        <a:xfrm>
          <a:off x="4014097" y="1215389"/>
          <a:ext cx="1813284" cy="1620520"/>
        </a:xfrm>
        <a:prstGeom prst="roundRect">
          <a:avLst/>
        </a:prstGeom>
        <a:solidFill>
          <a:srgbClr val="FFC000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micrographs</a:t>
          </a:r>
          <a:endParaRPr lang="zh-TW" altLang="en-US" sz="2000" kern="1200" dirty="0"/>
        </a:p>
      </dsp:txBody>
      <dsp:txXfrm>
        <a:off x="4093204" y="1294496"/>
        <a:ext cx="1655070" cy="1462306"/>
      </dsp:txXfrm>
    </dsp:sp>
    <dsp:sp modelId="{A922EA49-C10E-4A9C-9A19-DCFDE83F990C}">
      <dsp:nvSpPr>
        <dsp:cNvPr id="0" name=""/>
        <dsp:cNvSpPr/>
      </dsp:nvSpPr>
      <dsp:spPr>
        <a:xfrm>
          <a:off x="6018253" y="1215389"/>
          <a:ext cx="1813284" cy="1620520"/>
        </a:xfrm>
        <a:prstGeom prst="roundRect">
          <a:avLst/>
        </a:prstGeom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50000">
              <a:srgbClr val="92D050">
                <a:tint val="44500"/>
                <a:satMod val="160000"/>
              </a:srgbClr>
            </a:gs>
            <a:gs pos="100000">
              <a:srgbClr val="92D05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particles</a:t>
          </a:r>
          <a:endParaRPr lang="zh-TW" altLang="en-US" sz="2000" kern="1200" dirty="0"/>
        </a:p>
      </dsp:txBody>
      <dsp:txXfrm>
        <a:off x="6097360" y="1294496"/>
        <a:ext cx="1655070" cy="1462306"/>
      </dsp:txXfrm>
    </dsp:sp>
    <dsp:sp modelId="{191CADA7-EDF4-4827-BA05-5F2238C11D60}">
      <dsp:nvSpPr>
        <dsp:cNvPr id="0" name=""/>
        <dsp:cNvSpPr/>
      </dsp:nvSpPr>
      <dsp:spPr>
        <a:xfrm>
          <a:off x="9902338" y="1198779"/>
          <a:ext cx="1813284" cy="1620520"/>
        </a:xfrm>
        <a:prstGeom prst="roundRect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3D</a:t>
          </a:r>
          <a:endParaRPr lang="zh-TW" altLang="en-US" sz="2000" kern="1200" dirty="0"/>
        </a:p>
      </dsp:txBody>
      <dsp:txXfrm>
        <a:off x="9981445" y="1277886"/>
        <a:ext cx="1655070" cy="1462306"/>
      </dsp:txXfrm>
    </dsp:sp>
    <dsp:sp modelId="{CF45BD81-B838-4973-9ADD-84F01F574706}">
      <dsp:nvSpPr>
        <dsp:cNvPr id="0" name=""/>
        <dsp:cNvSpPr/>
      </dsp:nvSpPr>
      <dsp:spPr>
        <a:xfrm>
          <a:off x="7992091" y="1207076"/>
          <a:ext cx="1813284" cy="1620520"/>
        </a:xfrm>
        <a:prstGeom prst="roundRect">
          <a:avLst/>
        </a:prstGeom>
        <a:gradFill flip="none" rotWithShape="0">
          <a:gsLst>
            <a:gs pos="0">
              <a:srgbClr val="0070C0">
                <a:tint val="66000"/>
                <a:satMod val="160000"/>
              </a:srgbClr>
            </a:gs>
            <a:gs pos="50000">
              <a:srgbClr val="0070C0">
                <a:tint val="44500"/>
                <a:satMod val="160000"/>
              </a:srgbClr>
            </a:gs>
            <a:gs pos="100000">
              <a:srgbClr val="0070C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2D</a:t>
          </a:r>
          <a:endParaRPr lang="zh-TW" altLang="en-US" sz="2000" kern="1200" dirty="0"/>
        </a:p>
      </dsp:txBody>
      <dsp:txXfrm>
        <a:off x="8071198" y="1286183"/>
        <a:ext cx="1655070" cy="1462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E2FC2-678F-4F76-B117-36CE1D09DFAE}">
      <dsp:nvSpPr>
        <dsp:cNvPr id="0" name=""/>
        <dsp:cNvSpPr/>
      </dsp:nvSpPr>
      <dsp:spPr>
        <a:xfrm>
          <a:off x="888422" y="0"/>
          <a:ext cx="10068789" cy="4051300"/>
        </a:xfrm>
        <a:prstGeom prst="rightArrow">
          <a:avLst/>
        </a:prstGeom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EA9BC-3EE4-4BBB-9C94-373350549FFD}">
      <dsp:nvSpPr>
        <dsp:cNvPr id="0" name=""/>
        <dsp:cNvSpPr/>
      </dsp:nvSpPr>
      <dsp:spPr>
        <a:xfrm>
          <a:off x="5784" y="1215389"/>
          <a:ext cx="1813284" cy="1620520"/>
        </a:xfrm>
        <a:prstGeom prst="roundRect">
          <a:avLst/>
        </a:prstGeom>
        <a:gradFill flip="none" rotWithShape="0">
          <a:gsLst>
            <a:gs pos="0">
              <a:schemeClr val="accent2">
                <a:tint val="66000"/>
                <a:satMod val="160000"/>
              </a:schemeClr>
            </a:gs>
            <a:gs pos="50000">
              <a:schemeClr val="accent2">
                <a:tint val="44500"/>
                <a:satMod val="160000"/>
              </a:schemeClr>
            </a:gs>
            <a:gs pos="100000">
              <a:schemeClr val="accent2">
                <a:tint val="23500"/>
                <a:satMod val="160000"/>
              </a:schemeClr>
            </a:gs>
          </a:gsLst>
          <a:lin ang="2700000" scaled="1"/>
          <a:tileRect/>
        </a:gra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Import</a:t>
          </a:r>
          <a:endParaRPr lang="zh-TW" altLang="en-US" sz="2000" kern="1200" dirty="0"/>
        </a:p>
      </dsp:txBody>
      <dsp:txXfrm>
        <a:off x="84891" y="1294496"/>
        <a:ext cx="1655070" cy="1462306"/>
      </dsp:txXfrm>
    </dsp:sp>
    <dsp:sp modelId="{108DEA6B-2E9D-436F-AAEB-57415030247C}">
      <dsp:nvSpPr>
        <dsp:cNvPr id="0" name=""/>
        <dsp:cNvSpPr/>
      </dsp:nvSpPr>
      <dsp:spPr>
        <a:xfrm>
          <a:off x="2009940" y="1215389"/>
          <a:ext cx="1813284" cy="1620520"/>
        </a:xfrm>
        <a:prstGeom prst="roundRect">
          <a:avLst/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movies</a:t>
          </a:r>
          <a:endParaRPr lang="zh-TW" altLang="en-US" sz="2000" kern="1200" dirty="0"/>
        </a:p>
      </dsp:txBody>
      <dsp:txXfrm>
        <a:off x="2089047" y="1294496"/>
        <a:ext cx="1655070" cy="1462306"/>
      </dsp:txXfrm>
    </dsp:sp>
    <dsp:sp modelId="{281F1428-E593-4CB6-B024-9F7176F6DFCB}">
      <dsp:nvSpPr>
        <dsp:cNvPr id="0" name=""/>
        <dsp:cNvSpPr/>
      </dsp:nvSpPr>
      <dsp:spPr>
        <a:xfrm>
          <a:off x="4014097" y="1215389"/>
          <a:ext cx="1813284" cy="1620520"/>
        </a:xfrm>
        <a:prstGeom prst="roundRect">
          <a:avLst/>
        </a:prstGeom>
        <a:gradFill flip="none" rotWithShape="0">
          <a:gsLst>
            <a:gs pos="0">
              <a:srgbClr val="FFC000">
                <a:tint val="66000"/>
                <a:satMod val="160000"/>
              </a:srgbClr>
            </a:gs>
            <a:gs pos="50000">
              <a:srgbClr val="FFC000">
                <a:tint val="44500"/>
                <a:satMod val="160000"/>
              </a:srgbClr>
            </a:gs>
            <a:gs pos="100000">
              <a:srgbClr val="FFC000">
                <a:tint val="23500"/>
                <a:satMod val="160000"/>
              </a:srgbClr>
            </a:gs>
          </a:gsLst>
          <a:lin ang="2700000" scaled="1"/>
          <a:tileRect/>
        </a:gra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micrographs</a:t>
          </a:r>
          <a:endParaRPr lang="zh-TW" altLang="en-US" sz="2000" kern="1200" dirty="0"/>
        </a:p>
      </dsp:txBody>
      <dsp:txXfrm>
        <a:off x="4093204" y="1294496"/>
        <a:ext cx="1655070" cy="1462306"/>
      </dsp:txXfrm>
    </dsp:sp>
    <dsp:sp modelId="{A922EA49-C10E-4A9C-9A19-DCFDE83F990C}">
      <dsp:nvSpPr>
        <dsp:cNvPr id="0" name=""/>
        <dsp:cNvSpPr/>
      </dsp:nvSpPr>
      <dsp:spPr>
        <a:xfrm>
          <a:off x="6018253" y="1215389"/>
          <a:ext cx="1813284" cy="1620520"/>
        </a:xfrm>
        <a:prstGeom prst="roundRect">
          <a:avLst/>
        </a:prstGeom>
        <a:solidFill>
          <a:srgbClr val="92D050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particles</a:t>
          </a:r>
          <a:endParaRPr lang="zh-TW" altLang="en-US" sz="2000" kern="1200" dirty="0"/>
        </a:p>
      </dsp:txBody>
      <dsp:txXfrm>
        <a:off x="6097360" y="1294496"/>
        <a:ext cx="1655070" cy="1462306"/>
      </dsp:txXfrm>
    </dsp:sp>
    <dsp:sp modelId="{191CADA7-EDF4-4827-BA05-5F2238C11D60}">
      <dsp:nvSpPr>
        <dsp:cNvPr id="0" name=""/>
        <dsp:cNvSpPr/>
      </dsp:nvSpPr>
      <dsp:spPr>
        <a:xfrm>
          <a:off x="9902338" y="1198779"/>
          <a:ext cx="1813284" cy="1620520"/>
        </a:xfrm>
        <a:prstGeom prst="roundRect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3D</a:t>
          </a:r>
          <a:endParaRPr lang="zh-TW" altLang="en-US" sz="2000" kern="1200" dirty="0"/>
        </a:p>
      </dsp:txBody>
      <dsp:txXfrm>
        <a:off x="9981445" y="1277886"/>
        <a:ext cx="1655070" cy="1462306"/>
      </dsp:txXfrm>
    </dsp:sp>
    <dsp:sp modelId="{CF45BD81-B838-4973-9ADD-84F01F574706}">
      <dsp:nvSpPr>
        <dsp:cNvPr id="0" name=""/>
        <dsp:cNvSpPr/>
      </dsp:nvSpPr>
      <dsp:spPr>
        <a:xfrm>
          <a:off x="7992091" y="1207076"/>
          <a:ext cx="1813284" cy="1620520"/>
        </a:xfrm>
        <a:prstGeom prst="roundRect">
          <a:avLst/>
        </a:prstGeom>
        <a:gradFill flip="none" rotWithShape="0">
          <a:gsLst>
            <a:gs pos="0">
              <a:srgbClr val="0070C0">
                <a:tint val="66000"/>
                <a:satMod val="160000"/>
              </a:srgbClr>
            </a:gs>
            <a:gs pos="50000">
              <a:srgbClr val="0070C0">
                <a:tint val="44500"/>
                <a:satMod val="160000"/>
              </a:srgbClr>
            </a:gs>
            <a:gs pos="100000">
              <a:srgbClr val="0070C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2D</a:t>
          </a:r>
          <a:endParaRPr lang="zh-TW" altLang="en-US" sz="2000" kern="1200" dirty="0"/>
        </a:p>
      </dsp:txBody>
      <dsp:txXfrm>
        <a:off x="8071198" y="1286183"/>
        <a:ext cx="1655070" cy="1462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E2FC2-678F-4F76-B117-36CE1D09DFAE}">
      <dsp:nvSpPr>
        <dsp:cNvPr id="0" name=""/>
        <dsp:cNvSpPr/>
      </dsp:nvSpPr>
      <dsp:spPr>
        <a:xfrm>
          <a:off x="888422" y="0"/>
          <a:ext cx="10068789" cy="4051300"/>
        </a:xfrm>
        <a:prstGeom prst="rightArrow">
          <a:avLst/>
        </a:prstGeom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EA9BC-3EE4-4BBB-9C94-373350549FFD}">
      <dsp:nvSpPr>
        <dsp:cNvPr id="0" name=""/>
        <dsp:cNvSpPr/>
      </dsp:nvSpPr>
      <dsp:spPr>
        <a:xfrm>
          <a:off x="5784" y="1215389"/>
          <a:ext cx="1813284" cy="1620520"/>
        </a:xfrm>
        <a:prstGeom prst="roundRect">
          <a:avLst/>
        </a:prstGeom>
        <a:gradFill flip="none" rotWithShape="0">
          <a:gsLst>
            <a:gs pos="0">
              <a:schemeClr val="accent2">
                <a:tint val="66000"/>
                <a:satMod val="160000"/>
              </a:schemeClr>
            </a:gs>
            <a:gs pos="50000">
              <a:schemeClr val="accent2">
                <a:tint val="44500"/>
                <a:satMod val="160000"/>
              </a:schemeClr>
            </a:gs>
            <a:gs pos="100000">
              <a:schemeClr val="accent2">
                <a:tint val="23500"/>
                <a:satMod val="160000"/>
              </a:schemeClr>
            </a:gs>
          </a:gsLst>
          <a:lin ang="2700000" scaled="1"/>
          <a:tileRect/>
        </a:gra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Import</a:t>
          </a:r>
          <a:endParaRPr lang="zh-TW" altLang="en-US" sz="2000" kern="1200" dirty="0"/>
        </a:p>
      </dsp:txBody>
      <dsp:txXfrm>
        <a:off x="84891" y="1294496"/>
        <a:ext cx="1655070" cy="1462306"/>
      </dsp:txXfrm>
    </dsp:sp>
    <dsp:sp modelId="{108DEA6B-2E9D-436F-AAEB-57415030247C}">
      <dsp:nvSpPr>
        <dsp:cNvPr id="0" name=""/>
        <dsp:cNvSpPr/>
      </dsp:nvSpPr>
      <dsp:spPr>
        <a:xfrm>
          <a:off x="2009940" y="1215389"/>
          <a:ext cx="1813284" cy="1620520"/>
        </a:xfrm>
        <a:prstGeom prst="roundRect">
          <a:avLst/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movies</a:t>
          </a:r>
          <a:endParaRPr lang="zh-TW" altLang="en-US" sz="2000" kern="1200" dirty="0"/>
        </a:p>
      </dsp:txBody>
      <dsp:txXfrm>
        <a:off x="2089047" y="1294496"/>
        <a:ext cx="1655070" cy="1462306"/>
      </dsp:txXfrm>
    </dsp:sp>
    <dsp:sp modelId="{281F1428-E593-4CB6-B024-9F7176F6DFCB}">
      <dsp:nvSpPr>
        <dsp:cNvPr id="0" name=""/>
        <dsp:cNvSpPr/>
      </dsp:nvSpPr>
      <dsp:spPr>
        <a:xfrm>
          <a:off x="4014097" y="1215389"/>
          <a:ext cx="1813284" cy="1620520"/>
        </a:xfrm>
        <a:prstGeom prst="roundRect">
          <a:avLst/>
        </a:prstGeom>
        <a:gradFill flip="none" rotWithShape="0">
          <a:gsLst>
            <a:gs pos="0">
              <a:srgbClr val="FFC000">
                <a:tint val="66000"/>
                <a:satMod val="160000"/>
              </a:srgbClr>
            </a:gs>
            <a:gs pos="50000">
              <a:srgbClr val="FFC000">
                <a:tint val="44500"/>
                <a:satMod val="160000"/>
              </a:srgbClr>
            </a:gs>
            <a:gs pos="100000">
              <a:srgbClr val="FFC000">
                <a:tint val="23500"/>
                <a:satMod val="160000"/>
              </a:srgbClr>
            </a:gs>
          </a:gsLst>
          <a:lin ang="2700000" scaled="1"/>
          <a:tileRect/>
        </a:gra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micrographs</a:t>
          </a:r>
          <a:endParaRPr lang="zh-TW" altLang="en-US" sz="2000" kern="1200" dirty="0"/>
        </a:p>
      </dsp:txBody>
      <dsp:txXfrm>
        <a:off x="4093204" y="1294496"/>
        <a:ext cx="1655070" cy="1462306"/>
      </dsp:txXfrm>
    </dsp:sp>
    <dsp:sp modelId="{A922EA49-C10E-4A9C-9A19-DCFDE83F990C}">
      <dsp:nvSpPr>
        <dsp:cNvPr id="0" name=""/>
        <dsp:cNvSpPr/>
      </dsp:nvSpPr>
      <dsp:spPr>
        <a:xfrm>
          <a:off x="6018253" y="1215389"/>
          <a:ext cx="1813284" cy="1620520"/>
        </a:xfrm>
        <a:prstGeom prst="roundRect">
          <a:avLst/>
        </a:prstGeom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50000">
              <a:srgbClr val="92D050">
                <a:tint val="44500"/>
                <a:satMod val="160000"/>
              </a:srgbClr>
            </a:gs>
            <a:gs pos="100000">
              <a:srgbClr val="92D05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particles</a:t>
          </a:r>
          <a:endParaRPr lang="zh-TW" altLang="en-US" sz="2000" kern="1200" dirty="0"/>
        </a:p>
      </dsp:txBody>
      <dsp:txXfrm>
        <a:off x="6097360" y="1294496"/>
        <a:ext cx="1655070" cy="1462306"/>
      </dsp:txXfrm>
    </dsp:sp>
    <dsp:sp modelId="{191CADA7-EDF4-4827-BA05-5F2238C11D60}">
      <dsp:nvSpPr>
        <dsp:cNvPr id="0" name=""/>
        <dsp:cNvSpPr/>
      </dsp:nvSpPr>
      <dsp:spPr>
        <a:xfrm>
          <a:off x="9902338" y="1198779"/>
          <a:ext cx="1813284" cy="1620520"/>
        </a:xfrm>
        <a:prstGeom prst="roundRect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3D</a:t>
          </a:r>
          <a:endParaRPr lang="zh-TW" altLang="en-US" sz="2000" kern="1200" dirty="0"/>
        </a:p>
      </dsp:txBody>
      <dsp:txXfrm>
        <a:off x="9981445" y="1277886"/>
        <a:ext cx="1655070" cy="1462306"/>
      </dsp:txXfrm>
    </dsp:sp>
    <dsp:sp modelId="{CF45BD81-B838-4973-9ADD-84F01F574706}">
      <dsp:nvSpPr>
        <dsp:cNvPr id="0" name=""/>
        <dsp:cNvSpPr/>
      </dsp:nvSpPr>
      <dsp:spPr>
        <a:xfrm>
          <a:off x="7992091" y="1207076"/>
          <a:ext cx="1813284" cy="1620520"/>
        </a:xfrm>
        <a:prstGeom prst="roundRect">
          <a:avLst/>
        </a:prstGeom>
        <a:solidFill>
          <a:srgbClr val="0070C0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2D</a:t>
          </a:r>
          <a:endParaRPr lang="zh-TW" altLang="en-US" sz="2000" kern="1200" dirty="0"/>
        </a:p>
      </dsp:txBody>
      <dsp:txXfrm>
        <a:off x="8071198" y="1286183"/>
        <a:ext cx="1655070" cy="14623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E2FC2-678F-4F76-B117-36CE1D09DFAE}">
      <dsp:nvSpPr>
        <dsp:cNvPr id="0" name=""/>
        <dsp:cNvSpPr/>
      </dsp:nvSpPr>
      <dsp:spPr>
        <a:xfrm>
          <a:off x="888422" y="0"/>
          <a:ext cx="10068789" cy="4051300"/>
        </a:xfrm>
        <a:prstGeom prst="rightArrow">
          <a:avLst/>
        </a:prstGeom>
        <a:gradFill flip="none" rotWithShape="0">
          <a:gsLst>
            <a:gs pos="0">
              <a:srgbClr val="75DBFF">
                <a:tint val="66000"/>
                <a:satMod val="160000"/>
              </a:srgbClr>
            </a:gs>
            <a:gs pos="50000">
              <a:srgbClr val="75DBFF">
                <a:tint val="44500"/>
                <a:satMod val="160000"/>
              </a:srgbClr>
            </a:gs>
            <a:gs pos="100000">
              <a:srgbClr val="75DBFF">
                <a:tint val="23500"/>
                <a:satMod val="160000"/>
              </a:srgb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EA9BC-3EE4-4BBB-9C94-373350549FFD}">
      <dsp:nvSpPr>
        <dsp:cNvPr id="0" name=""/>
        <dsp:cNvSpPr/>
      </dsp:nvSpPr>
      <dsp:spPr>
        <a:xfrm>
          <a:off x="5784" y="1215389"/>
          <a:ext cx="1813284" cy="1620520"/>
        </a:xfrm>
        <a:prstGeom prst="roundRect">
          <a:avLst/>
        </a:prstGeom>
        <a:gradFill flip="none" rotWithShape="0">
          <a:gsLst>
            <a:gs pos="0">
              <a:schemeClr val="accent2">
                <a:tint val="66000"/>
                <a:satMod val="160000"/>
              </a:schemeClr>
            </a:gs>
            <a:gs pos="50000">
              <a:schemeClr val="accent2">
                <a:tint val="44500"/>
                <a:satMod val="160000"/>
              </a:schemeClr>
            </a:gs>
            <a:gs pos="100000">
              <a:schemeClr val="accent2">
                <a:tint val="23500"/>
                <a:satMod val="160000"/>
              </a:schemeClr>
            </a:gs>
          </a:gsLst>
          <a:lin ang="2700000" scaled="1"/>
          <a:tileRect/>
        </a:gra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Import</a:t>
          </a:r>
          <a:endParaRPr lang="zh-TW" altLang="en-US" sz="2000" kern="1200" dirty="0"/>
        </a:p>
      </dsp:txBody>
      <dsp:txXfrm>
        <a:off x="84891" y="1294496"/>
        <a:ext cx="1655070" cy="1462306"/>
      </dsp:txXfrm>
    </dsp:sp>
    <dsp:sp modelId="{108DEA6B-2E9D-436F-AAEB-57415030247C}">
      <dsp:nvSpPr>
        <dsp:cNvPr id="0" name=""/>
        <dsp:cNvSpPr/>
      </dsp:nvSpPr>
      <dsp:spPr>
        <a:xfrm>
          <a:off x="2009940" y="1215389"/>
          <a:ext cx="1813284" cy="1620520"/>
        </a:xfrm>
        <a:prstGeom prst="roundRect">
          <a:avLst/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movies</a:t>
          </a:r>
          <a:endParaRPr lang="zh-TW" altLang="en-US" sz="2000" kern="1200" dirty="0"/>
        </a:p>
      </dsp:txBody>
      <dsp:txXfrm>
        <a:off x="2089047" y="1294496"/>
        <a:ext cx="1655070" cy="1462306"/>
      </dsp:txXfrm>
    </dsp:sp>
    <dsp:sp modelId="{281F1428-E593-4CB6-B024-9F7176F6DFCB}">
      <dsp:nvSpPr>
        <dsp:cNvPr id="0" name=""/>
        <dsp:cNvSpPr/>
      </dsp:nvSpPr>
      <dsp:spPr>
        <a:xfrm>
          <a:off x="4014097" y="1215389"/>
          <a:ext cx="1813284" cy="1620520"/>
        </a:xfrm>
        <a:prstGeom prst="roundRect">
          <a:avLst/>
        </a:prstGeom>
        <a:gradFill flip="none" rotWithShape="0">
          <a:gsLst>
            <a:gs pos="0">
              <a:srgbClr val="FFC000">
                <a:tint val="66000"/>
                <a:satMod val="160000"/>
              </a:srgbClr>
            </a:gs>
            <a:gs pos="50000">
              <a:srgbClr val="FFC000">
                <a:tint val="44500"/>
                <a:satMod val="160000"/>
              </a:srgbClr>
            </a:gs>
            <a:gs pos="100000">
              <a:srgbClr val="FFC000">
                <a:tint val="23500"/>
                <a:satMod val="160000"/>
              </a:srgbClr>
            </a:gs>
          </a:gsLst>
          <a:lin ang="2700000" scaled="1"/>
          <a:tileRect/>
        </a:gradFill>
        <a:ln w="63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micrographs</a:t>
          </a:r>
          <a:endParaRPr lang="zh-TW" altLang="en-US" sz="2000" kern="1200" dirty="0"/>
        </a:p>
      </dsp:txBody>
      <dsp:txXfrm>
        <a:off x="4093204" y="1294496"/>
        <a:ext cx="1655070" cy="1462306"/>
      </dsp:txXfrm>
    </dsp:sp>
    <dsp:sp modelId="{A922EA49-C10E-4A9C-9A19-DCFDE83F990C}">
      <dsp:nvSpPr>
        <dsp:cNvPr id="0" name=""/>
        <dsp:cNvSpPr/>
      </dsp:nvSpPr>
      <dsp:spPr>
        <a:xfrm>
          <a:off x="6018253" y="1215389"/>
          <a:ext cx="1813284" cy="1620520"/>
        </a:xfrm>
        <a:prstGeom prst="roundRect">
          <a:avLst/>
        </a:prstGeom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50000">
              <a:srgbClr val="92D050">
                <a:tint val="44500"/>
                <a:satMod val="160000"/>
              </a:srgbClr>
            </a:gs>
            <a:gs pos="100000">
              <a:srgbClr val="92D05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particles</a:t>
          </a:r>
          <a:endParaRPr lang="zh-TW" altLang="en-US" sz="2000" kern="1200" dirty="0"/>
        </a:p>
      </dsp:txBody>
      <dsp:txXfrm>
        <a:off x="6097360" y="1294496"/>
        <a:ext cx="1655070" cy="1462306"/>
      </dsp:txXfrm>
    </dsp:sp>
    <dsp:sp modelId="{191CADA7-EDF4-4827-BA05-5F2238C11D60}">
      <dsp:nvSpPr>
        <dsp:cNvPr id="0" name=""/>
        <dsp:cNvSpPr/>
      </dsp:nvSpPr>
      <dsp:spPr>
        <a:xfrm>
          <a:off x="9902338" y="1198779"/>
          <a:ext cx="1813284" cy="1620520"/>
        </a:xfrm>
        <a:prstGeom prst="roundRect">
          <a:avLst/>
        </a:prstGeom>
        <a:solidFill>
          <a:srgbClr val="002060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3D</a:t>
          </a:r>
          <a:endParaRPr lang="zh-TW" altLang="en-US" sz="2000" kern="1200" dirty="0"/>
        </a:p>
      </dsp:txBody>
      <dsp:txXfrm>
        <a:off x="9981445" y="1277886"/>
        <a:ext cx="1655070" cy="1462306"/>
      </dsp:txXfrm>
    </dsp:sp>
    <dsp:sp modelId="{CF45BD81-B838-4973-9ADD-84F01F574706}">
      <dsp:nvSpPr>
        <dsp:cNvPr id="0" name=""/>
        <dsp:cNvSpPr/>
      </dsp:nvSpPr>
      <dsp:spPr>
        <a:xfrm>
          <a:off x="7992091" y="1207076"/>
          <a:ext cx="1813284" cy="1620520"/>
        </a:xfrm>
        <a:prstGeom prst="roundRect">
          <a:avLst/>
        </a:prstGeom>
        <a:gradFill flip="none" rotWithShape="0">
          <a:gsLst>
            <a:gs pos="0">
              <a:srgbClr val="0070C0">
                <a:tint val="66000"/>
                <a:satMod val="160000"/>
              </a:srgbClr>
            </a:gs>
            <a:gs pos="50000">
              <a:srgbClr val="0070C0">
                <a:tint val="44500"/>
                <a:satMod val="160000"/>
              </a:srgbClr>
            </a:gs>
            <a:gs pos="100000">
              <a:srgbClr val="0070C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2D</a:t>
          </a:r>
          <a:endParaRPr lang="zh-TW" altLang="en-US" sz="2000" kern="1200" dirty="0"/>
        </a:p>
      </dsp:txBody>
      <dsp:txXfrm>
        <a:off x="8071198" y="1286183"/>
        <a:ext cx="1655070" cy="1462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69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79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55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570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94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65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64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284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0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98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20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82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4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20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21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2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7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187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53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31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9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261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006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306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021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018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57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3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175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369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042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33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20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063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943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200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48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936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6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605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317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262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621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10/9/2018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816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31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2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2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9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81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7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21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7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4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4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6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2GJ_dQR0gI5TaHaWAfx72g" TargetMode="External"/><Relationship Id="rId2" Type="http://schemas.openxmlformats.org/officeDocument/2006/relationships/hyperlink" Target="https://www.ebi.ac.uk/pdbe/emdb/empiar/entry/10017/" TargetMode="Externa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download.html" TargetMode="External"/><Relationship Id="rId7" Type="http://schemas.openxmlformats.org/officeDocument/2006/relationships/hyperlink" Target="https://www.cgl.ucsf.edu/chimera/download.html" TargetMode="External"/><Relationship Id="rId2" Type="http://schemas.openxmlformats.org/officeDocument/2006/relationships/hyperlink" Target="https://filezilla-project.org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sourceforge.net/projects/xming/" TargetMode="External"/><Relationship Id="rId5" Type="http://schemas.openxmlformats.org/officeDocument/2006/relationships/hyperlink" Target="https://www.putty.org/" TargetMode="External"/><Relationship Id="rId4" Type="http://schemas.openxmlformats.org/officeDocument/2006/relationships/hyperlink" Target="https://www.realvnc.com/en/connect/download/viewer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9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600" dirty="0" smtClean="0"/>
              <a:t>ASCEP</a:t>
            </a:r>
            <a:r>
              <a:rPr lang="zh-TW" altLang="en-US" sz="6600" dirty="0" smtClean="0"/>
              <a:t>手把手</a:t>
            </a:r>
            <a:r>
              <a:rPr lang="zh-TW" altLang="en-US" sz="6600" dirty="0"/>
              <a:t>教學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57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ASCEP</a:t>
            </a:r>
            <a:r>
              <a:rPr lang="en-US" altLang="zh-TW" dirty="0" smtClean="0"/>
              <a:t> </a:t>
            </a:r>
            <a:r>
              <a:rPr lang="zh-TW" altLang="en-US" dirty="0"/>
              <a:t>開啟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62277" y="1772274"/>
            <a:ext cx="10058400" cy="4050792"/>
          </a:xfrm>
        </p:spPr>
        <p:txBody>
          <a:bodyPr/>
          <a:lstStyle/>
          <a:p>
            <a:r>
              <a:rPr lang="zh-TW" altLang="en-US" dirty="0" smtClean="0"/>
              <a:t>直接在指令視窗打 </a:t>
            </a:r>
            <a:r>
              <a:rPr lang="en-US" altLang="zh-TW" dirty="0" err="1" smtClean="0"/>
              <a:t>scipion</a:t>
            </a:r>
            <a:r>
              <a:rPr lang="en-US" altLang="zh-TW" dirty="0" smtClean="0"/>
              <a:t> </a:t>
            </a:r>
            <a:r>
              <a:rPr lang="zh-TW" altLang="en-US" dirty="0" smtClean="0"/>
              <a:t>即可開啟</a:t>
            </a:r>
            <a:r>
              <a:rPr lang="en-US" altLang="zh-TW" dirty="0" smtClean="0"/>
              <a:t>~~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62" y="2295293"/>
            <a:ext cx="4443153" cy="3326456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>
            <a:off x="711154" y="3174553"/>
            <a:ext cx="266008" cy="164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1980" y="3327430"/>
            <a:ext cx="1604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按下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en-US" altLang="zh-TW" dirty="0" smtClean="0">
                <a:solidFill>
                  <a:srgbClr val="0070C0"/>
                </a:solidFill>
              </a:rPr>
              <a:t>Create Project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446" y="2140479"/>
            <a:ext cx="3740033" cy="113894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21064607" flipV="1">
            <a:off x="1884178" y="2907998"/>
            <a:ext cx="2565167" cy="147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59" y="3789095"/>
            <a:ext cx="5390440" cy="2919822"/>
          </a:xfrm>
          <a:prstGeom prst="rect">
            <a:avLst/>
          </a:prstGeom>
        </p:spPr>
      </p:pic>
      <p:sp>
        <p:nvSpPr>
          <p:cNvPr id="10" name="向下箭號 9"/>
          <p:cNvSpPr/>
          <p:nvPr/>
        </p:nvSpPr>
        <p:spPr>
          <a:xfrm>
            <a:off x="6708371" y="3174553"/>
            <a:ext cx="157942" cy="6145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866313" y="3353012"/>
            <a:ext cx="358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按下</a:t>
            </a:r>
            <a:r>
              <a:rPr lang="en-US" altLang="zh-TW" dirty="0" smtClean="0">
                <a:solidFill>
                  <a:srgbClr val="0070C0"/>
                </a:solidFill>
              </a:rPr>
              <a:t>Create</a:t>
            </a:r>
            <a:r>
              <a:rPr lang="zh-TW" altLang="en-US" dirty="0" smtClean="0">
                <a:solidFill>
                  <a:srgbClr val="0070C0"/>
                </a:solidFill>
              </a:rPr>
              <a:t>，就會出現操作介面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31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5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TW" dirty="0" smtClean="0"/>
              <a:t>Tutorial</a:t>
            </a:r>
            <a:r>
              <a:rPr lang="zh-TW" altLang="en-US" dirty="0" smtClean="0"/>
              <a:t>檔案位置</a:t>
            </a:r>
            <a:r>
              <a:rPr lang="en-US" altLang="zh-TW" dirty="0" smtClean="0"/>
              <a:t>:   </a:t>
            </a:r>
            <a:r>
              <a:rPr lang="zh-TW" altLang="en-US" dirty="0" smtClean="0"/>
              <a:t> </a:t>
            </a:r>
            <a:r>
              <a:rPr lang="en-US" altLang="zh-TW" dirty="0"/>
              <a:t>/home/users/</a:t>
            </a:r>
            <a:r>
              <a:rPr lang="en-US" altLang="zh-TW" dirty="0" err="1"/>
              <a:t>phonchi</a:t>
            </a:r>
            <a:r>
              <a:rPr lang="en-US" altLang="zh-TW" dirty="0"/>
              <a:t>/relion21_tutorial/</a:t>
            </a:r>
            <a:r>
              <a:rPr lang="en-US" altLang="zh-TW" dirty="0" err="1"/>
              <a:t>betagal</a:t>
            </a:r>
            <a:r>
              <a:rPr lang="en-US" altLang="zh-TW" dirty="0"/>
              <a:t>/Micrographs</a:t>
            </a:r>
            <a:r>
              <a:rPr lang="en-US" altLang="zh-TW" dirty="0" smtClean="0"/>
              <a:t>/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 smtClean="0"/>
              <a:t>EMPIAR</a:t>
            </a:r>
            <a:r>
              <a:rPr lang="zh-TW" altLang="en-US" dirty="0" smtClean="0"/>
              <a:t> 下載其他資料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網址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://www.ebi.ac.uk/pdbe/emdb/empiar/entry/10017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 err="1" smtClean="0"/>
              <a:t>Scipion</a:t>
            </a:r>
            <a:r>
              <a:rPr lang="en-US" altLang="zh-TW" dirty="0" smtClean="0"/>
              <a:t> </a:t>
            </a:r>
            <a:r>
              <a:rPr lang="zh-TW" altLang="en-US" dirty="0" smtClean="0"/>
              <a:t>教學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    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www.youtube.com/channel/UC2GJ_dQR0gI5TaHaWAfx72g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 err="1" smtClean="0"/>
              <a:t>Scipion</a:t>
            </a:r>
            <a:r>
              <a:rPr lang="en-US" altLang="zh-TW" dirty="0" smtClean="0"/>
              <a:t> </a:t>
            </a:r>
            <a:r>
              <a:rPr lang="zh-TW" altLang="en-US" dirty="0" smtClean="0"/>
              <a:t>手冊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0369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000" dirty="0" smtClean="0"/>
              <a:t>ASCEP</a:t>
            </a:r>
            <a:r>
              <a:rPr lang="zh-TW" altLang="en-US" sz="8000" dirty="0" smtClean="0"/>
              <a:t> </a:t>
            </a:r>
            <a:r>
              <a:rPr lang="zh-TW" altLang="en-US" sz="8000" dirty="0" smtClean="0"/>
              <a:t>操作介面介紹</a:t>
            </a:r>
            <a:endParaRPr lang="zh-TW" altLang="en-US" sz="8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00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1" y="670714"/>
            <a:ext cx="9544231" cy="51648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23852" y="1346664"/>
            <a:ext cx="1445028" cy="43808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27069" y="1338350"/>
            <a:ext cx="8099203" cy="2909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527069" y="4438996"/>
            <a:ext cx="8099203" cy="14879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3092" y="1990899"/>
            <a:ext cx="461665" cy="16043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指令區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15047" y="977332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執行區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706793" y="4755464"/>
            <a:ext cx="126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B050"/>
                </a:solidFill>
              </a:rPr>
              <a:t>說明區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 rot="10800000">
            <a:off x="10626272" y="4247805"/>
            <a:ext cx="446281" cy="19119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1065460" y="4158735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7030A0"/>
                </a:solidFill>
              </a:rPr>
              <a:t>查看結果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99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9343503" y="1618473"/>
            <a:ext cx="2473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accent2"/>
                </a:solidFill>
              </a:rPr>
              <a:t>如果進到操作介面是凌亂的情況，或者需要對流程做整理，點選此圖，程式會自行整理順序。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1" y="1157118"/>
            <a:ext cx="8709423" cy="472214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8666019" y="1726539"/>
            <a:ext cx="191192" cy="191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8944494" y="1822136"/>
            <a:ext cx="3990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9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2658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3786"/>
          <a:stretch/>
        </p:blipFill>
        <p:spPr>
          <a:xfrm>
            <a:off x="612681" y="1056733"/>
            <a:ext cx="9997271" cy="54105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64182" y="2560320"/>
            <a:ext cx="1247135" cy="598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119015" y="872836"/>
            <a:ext cx="1073967" cy="1601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292735" y="318453"/>
            <a:ext cx="34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accent2"/>
                </a:solidFill>
              </a:rPr>
              <a:t>浮標指向其中一個框框，停留一段時間，會出現該指令執行時間。</a:t>
            </a:r>
            <a:endParaRPr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19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3" y="856210"/>
            <a:ext cx="8991150" cy="4879572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3819327" y="789708"/>
            <a:ext cx="1130530" cy="132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949857" y="282632"/>
            <a:ext cx="388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點選其中一個框框，在說明區會出現該指令的說明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268690" y="1550323"/>
            <a:ext cx="2352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1.Summary:</a:t>
            </a:r>
          </a:p>
          <a:p>
            <a:r>
              <a:rPr lang="zh-TW" altLang="en-US" dirty="0" smtClean="0"/>
              <a:t>該指令輸入及輸入的資料訊息。</a:t>
            </a:r>
            <a:endParaRPr lang="en-US" altLang="zh-TW" dirty="0" smtClean="0"/>
          </a:p>
          <a:p>
            <a:r>
              <a:rPr lang="en-US" altLang="zh-TW" dirty="0" smtClean="0"/>
              <a:t>2.Method :</a:t>
            </a:r>
            <a:r>
              <a:rPr lang="zh-TW" altLang="en-US" dirty="0" smtClean="0"/>
              <a:t>方法說明及</a:t>
            </a:r>
            <a:r>
              <a:rPr lang="en-US" altLang="zh-TW" dirty="0" smtClean="0"/>
              <a:t>references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3.Output Log: </a:t>
            </a:r>
            <a:r>
              <a:rPr lang="zh-TW" altLang="en-US" dirty="0" smtClean="0"/>
              <a:t>程式執行過程。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025833" y="4527417"/>
                <a:ext cx="826285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rgbClr val="0070C0"/>
                    </a:solidFill>
                  </a:rPr>
                  <a:t>以此圖為例，我們可以看到這個指令的</a:t>
                </a:r>
                <a:endParaRPr lang="en-US" altLang="zh-TW" dirty="0" smtClean="0">
                  <a:solidFill>
                    <a:srgbClr val="0070C0"/>
                  </a:solidFill>
                </a:endParaRPr>
              </a:p>
              <a:p>
                <a:r>
                  <a:rPr lang="zh-TW" altLang="en-US" dirty="0" smtClean="0">
                    <a:solidFill>
                      <a:srgbClr val="0070C0"/>
                    </a:solidFill>
                  </a:rPr>
                  <a:t>輸入資料是 </a:t>
                </a:r>
                <a:r>
                  <a:rPr lang="en-US" altLang="zh-TW" dirty="0" err="1" smtClean="0">
                    <a:solidFill>
                      <a:srgbClr val="0070C0"/>
                    </a:solidFill>
                  </a:rPr>
                  <a:t>outputMovies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 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，有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15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筆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資料，影像大小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1950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950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，有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16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張影像，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particle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的大小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3.54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 smtClean="0">
                    <a:solidFill>
                      <a:srgbClr val="0070C0"/>
                    </a:solidFill>
                  </a:rPr>
                  <a:t>。</a:t>
                </a:r>
                <a:endParaRPr lang="en-US" altLang="zh-TW" dirty="0" smtClean="0">
                  <a:solidFill>
                    <a:srgbClr val="0070C0"/>
                  </a:solidFill>
                </a:endParaRPr>
              </a:p>
              <a:p>
                <a:r>
                  <a:rPr lang="zh-TW" altLang="en-US" dirty="0" smtClean="0">
                    <a:solidFill>
                      <a:srgbClr val="0070C0"/>
                    </a:solidFill>
                  </a:rPr>
                  <a:t>輸出資料是 </a:t>
                </a:r>
                <a:r>
                  <a:rPr lang="en-US" altLang="zh-TW" dirty="0" err="1" smtClean="0">
                    <a:solidFill>
                      <a:srgbClr val="0070C0"/>
                    </a:solidFill>
                  </a:rPr>
                  <a:t>outputmicographs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，有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15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筆資料，影像大小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1950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950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，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particle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的大小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3.54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>
                    <a:solidFill>
                      <a:srgbClr val="0070C0"/>
                    </a:solidFill>
                  </a:rPr>
                  <a:t>。</a:t>
                </a:r>
                <a:endParaRPr lang="en-US" altLang="zh-TW" dirty="0">
                  <a:solidFill>
                    <a:srgbClr val="0070C0"/>
                  </a:solidFill>
                </a:endParaRPr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33" y="4527417"/>
                <a:ext cx="8262851" cy="2031325"/>
              </a:xfrm>
              <a:prstGeom prst="rect">
                <a:avLst/>
              </a:prstGeom>
              <a:blipFill>
                <a:blip r:embed="rId3"/>
                <a:stretch>
                  <a:fillRect l="-590" t="-1502" r="-2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288473" y="3740727"/>
            <a:ext cx="6301047" cy="698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265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786861" y="1611745"/>
            <a:ext cx="27598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框框的顏色分為四種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en-US" dirty="0" smtClean="0">
                <a:solidFill>
                  <a:srgbClr val="75DBFF"/>
                </a:solidFill>
              </a:rPr>
              <a:t>藍色</a:t>
            </a:r>
            <a:r>
              <a:rPr lang="en-US" altLang="zh-TW" dirty="0" smtClean="0"/>
              <a:t>:</a:t>
            </a:r>
            <a:r>
              <a:rPr lang="zh-TW" altLang="en-US" dirty="0" smtClean="0"/>
              <a:t>代表只儲存操作指令，並未執行。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>
                <a:solidFill>
                  <a:srgbClr val="92D050"/>
                </a:solidFill>
              </a:rPr>
              <a:t>綠色</a:t>
            </a:r>
            <a:r>
              <a:rPr lang="en-US" altLang="zh-TW" dirty="0" smtClean="0"/>
              <a:t>:</a:t>
            </a:r>
            <a:r>
              <a:rPr lang="zh-TW" altLang="en-US" dirty="0"/>
              <a:t>指令</a:t>
            </a:r>
            <a:r>
              <a:rPr lang="zh-TW" altLang="en-US" dirty="0" smtClean="0"/>
              <a:t>執行完。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>
                <a:solidFill>
                  <a:srgbClr val="FFC000"/>
                </a:solidFill>
              </a:rPr>
              <a:t>黃色</a:t>
            </a:r>
            <a:r>
              <a:rPr lang="en-US" altLang="zh-TW" dirty="0" smtClean="0"/>
              <a:t>:</a:t>
            </a:r>
            <a:r>
              <a:rPr lang="zh-TW" altLang="en-US" dirty="0" smtClean="0"/>
              <a:t>指令執行中。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淡黃色</a:t>
            </a:r>
            <a:r>
              <a:rPr lang="en-US" altLang="zh-TW" dirty="0" smtClean="0"/>
              <a:t>:</a:t>
            </a:r>
            <a:r>
              <a:rPr lang="zh-TW" altLang="en-US" dirty="0" smtClean="0"/>
              <a:t>指令執行結束，還可以點進去繼續執行，</a:t>
            </a:r>
            <a:endParaRPr lang="en-US" altLang="zh-TW" dirty="0" smtClean="0"/>
          </a:p>
          <a:p>
            <a:r>
              <a:rPr lang="zh-TW" altLang="en-US" dirty="0" smtClean="0"/>
              <a:t>但底下有接其他指令不可再執行會出現錯誤。</a:t>
            </a:r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紅色</a:t>
            </a:r>
            <a:r>
              <a:rPr lang="en-US" altLang="zh-TW" dirty="0" smtClean="0"/>
              <a:t>:</a:t>
            </a:r>
            <a:r>
              <a:rPr lang="zh-TW" altLang="en-US" dirty="0"/>
              <a:t>出現</a:t>
            </a:r>
            <a:r>
              <a:rPr lang="zh-TW" altLang="en-US" dirty="0" smtClean="0"/>
              <a:t>錯誤。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3" y="1338350"/>
            <a:ext cx="7991895" cy="43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7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7" y="185873"/>
            <a:ext cx="8032749" cy="43559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3" y="4650221"/>
            <a:ext cx="6925733" cy="19627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592436" y="2248507"/>
            <a:ext cx="32003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錯誤情況判斷查閱說明區</a:t>
            </a:r>
            <a:r>
              <a:rPr lang="zh-TW" altLang="en-US" dirty="0"/>
              <a:t> </a:t>
            </a:r>
            <a:r>
              <a:rPr lang="en-US" altLang="zh-TW" dirty="0" smtClean="0"/>
              <a:t>Output Log </a:t>
            </a:r>
            <a:r>
              <a:rPr lang="en-US" altLang="zh-TW" dirty="0" smtClean="0">
                <a:sym typeface="Wingdings" panose="05000000000000000000" pitchFamily="2" charset="2"/>
              </a:rPr>
              <a:t>run </a:t>
            </a:r>
            <a:r>
              <a:rPr lang="en-US" altLang="zh-TW" dirty="0" err="1" smtClean="0">
                <a:sym typeface="Wingdings" panose="05000000000000000000" pitchFamily="2" charset="2"/>
              </a:rPr>
              <a:t>stdout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若沒有出現紅字，有可能是執行到一半斷掉，重新執行即可。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>
                <a:sym typeface="Wingdings" panose="05000000000000000000" pitchFamily="2" charset="2"/>
              </a:rPr>
              <a:t>若</a:t>
            </a:r>
            <a:r>
              <a:rPr lang="zh-TW" altLang="en-US" dirty="0" smtClean="0">
                <a:sym typeface="Wingdings" panose="05000000000000000000" pitchFamily="2" charset="2"/>
              </a:rPr>
              <a:t>出現紅字，先改放入參數，再重新執行，或者選擇其他指令執行，如果此步驟還是過不去，思齊求救</a:t>
            </a:r>
            <a:r>
              <a:rPr lang="en-US" altLang="zh-TW" dirty="0" smtClean="0">
                <a:sym typeface="Wingdings" panose="05000000000000000000" pitchFamily="2" charset="2"/>
              </a:rPr>
              <a:t>!!!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777347" y="5446942"/>
            <a:ext cx="20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error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22175" y="3760124"/>
            <a:ext cx="20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執行</a:t>
            </a:r>
            <a:r>
              <a:rPr lang="zh-TW" altLang="en-US" dirty="0" smtClean="0">
                <a:solidFill>
                  <a:srgbClr val="0070C0"/>
                </a:solidFill>
              </a:rPr>
              <a:t>到一半斷掉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49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7" y="2121408"/>
            <a:ext cx="9163119" cy="4736592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dirty="0" smtClean="0"/>
              <a:t>Sever </a:t>
            </a:r>
            <a:r>
              <a:rPr lang="zh-TW" altLang="en-US" sz="2800" dirty="0" smtClean="0"/>
              <a:t>使用方法</a:t>
            </a:r>
            <a:endParaRPr lang="en-US" altLang="zh-TW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 smtClean="0"/>
              <a:t>ASCEP </a:t>
            </a:r>
            <a:r>
              <a:rPr lang="zh-TW" altLang="en-US" sz="2800" dirty="0" smtClean="0"/>
              <a:t>操作介面介紹</a:t>
            </a:r>
            <a:endParaRPr lang="en-US" altLang="zh-TW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資料來</a:t>
            </a:r>
            <a:r>
              <a:rPr lang="zh-TW" altLang="en-US" sz="2800" dirty="0"/>
              <a:t>源</a:t>
            </a:r>
            <a:endParaRPr lang="en-US" altLang="zh-TW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流程介紹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en-US" altLang="zh-TW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進階操作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 smtClean="0"/>
              <a:t>         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552939" y="3706920"/>
            <a:ext cx="10075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+mj-lt"/>
              <a:buAutoNum type="arabicParenR"/>
            </a:pPr>
            <a:r>
              <a:rPr lang="en-US" altLang="zh-TW" dirty="0" smtClean="0"/>
              <a:t>Import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arenR"/>
            </a:pPr>
            <a:r>
              <a:rPr lang="en-US" altLang="zh-TW" dirty="0" smtClean="0"/>
              <a:t>Movie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arenR"/>
            </a:pPr>
            <a:r>
              <a:rPr lang="en-US" altLang="zh-TW" dirty="0" err="1" smtClean="0"/>
              <a:t>Mrcograph</a:t>
            </a:r>
            <a:endParaRPr lang="en-US" altLang="zh-TW" dirty="0" smtClean="0"/>
          </a:p>
          <a:p>
            <a:pPr marL="342900" indent="-342900">
              <a:buClr>
                <a:schemeClr val="accent1"/>
              </a:buClr>
              <a:buFont typeface="+mj-lt"/>
              <a:buAutoNum type="arabicParenR"/>
            </a:pPr>
            <a:r>
              <a:rPr lang="en-US" altLang="zh-TW" dirty="0" smtClean="0"/>
              <a:t>Particle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arenR"/>
            </a:pPr>
            <a:r>
              <a:rPr lang="en-US" altLang="zh-TW" dirty="0" smtClean="0"/>
              <a:t>2D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arenR"/>
            </a:pPr>
            <a:r>
              <a:rPr lang="en-US" altLang="zh-TW" dirty="0" smtClean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7304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9" t="507" r="99" b="169"/>
          <a:stretch/>
        </p:blipFill>
        <p:spPr>
          <a:xfrm>
            <a:off x="211417" y="1010028"/>
            <a:ext cx="8384668" cy="48867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840431" y="1488393"/>
            <a:ext cx="30897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點選框框</a:t>
            </a:r>
            <a:r>
              <a:rPr lang="zh-TW" altLang="en-US" dirty="0"/>
              <a:t>，按下滑鼠右鍵，會出現一排的</a:t>
            </a:r>
            <a:r>
              <a:rPr lang="zh-TW" altLang="en-US" dirty="0" smtClean="0"/>
              <a:t>選項，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         </a:t>
            </a:r>
            <a:r>
              <a:rPr lang="en-US" altLang="zh-TW" dirty="0" smtClean="0"/>
              <a:t>:</a:t>
            </a:r>
            <a:r>
              <a:rPr lang="zh-TW" altLang="en-US" dirty="0" smtClean="0"/>
              <a:t>會出現指令操作</a:t>
            </a:r>
            <a:endParaRPr lang="en-US" altLang="zh-TW" dirty="0"/>
          </a:p>
          <a:p>
            <a:pPr marL="342900" indent="-342900">
              <a:buAutoNum type="arabicPeriod" startAt="2"/>
            </a:pPr>
            <a:r>
              <a:rPr lang="zh-TW" altLang="en-US" dirty="0" smtClean="0"/>
              <a:t>  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     :</a:t>
            </a:r>
            <a:r>
              <a:rPr lang="zh-TW" altLang="en-US" dirty="0" smtClean="0"/>
              <a:t>複製此次的指令操作</a:t>
            </a:r>
            <a:endParaRPr lang="en-US" altLang="zh-TW" dirty="0" smtClean="0"/>
          </a:p>
          <a:p>
            <a:pPr marL="342900" indent="-342900">
              <a:buAutoNum type="arabicPeriod" startAt="2"/>
            </a:pPr>
            <a:r>
              <a:rPr lang="zh-TW" altLang="en-US" dirty="0"/>
              <a:t> </a:t>
            </a:r>
            <a:r>
              <a:rPr lang="zh-TW" altLang="en-US" dirty="0" smtClean="0"/>
              <a:t>        </a:t>
            </a:r>
            <a:r>
              <a:rPr lang="en-US" altLang="zh-TW" dirty="0" smtClean="0"/>
              <a:t>:</a:t>
            </a:r>
            <a:r>
              <a:rPr lang="zh-TW" altLang="en-US" dirty="0" smtClean="0"/>
              <a:t>刪除此次操作，但有</a:t>
            </a:r>
            <a:r>
              <a:rPr lang="zh-TW" altLang="en-US" dirty="0"/>
              <a:t>連接</a:t>
            </a:r>
            <a:r>
              <a:rPr lang="zh-TW" altLang="en-US" dirty="0" smtClean="0"/>
              <a:t>下一步，則無法刪除</a:t>
            </a:r>
            <a:endParaRPr lang="en-US" altLang="zh-TW" dirty="0" smtClean="0"/>
          </a:p>
          <a:p>
            <a:pPr marL="342900" indent="-342900">
              <a:buAutoNum type="arabicPeriod" startAt="2"/>
            </a:pPr>
            <a:r>
              <a:rPr lang="zh-TW" altLang="en-US" dirty="0"/>
              <a:t> </a:t>
            </a:r>
            <a:r>
              <a:rPr lang="zh-TW" altLang="en-US" dirty="0" smtClean="0"/>
              <a:t>         </a:t>
            </a:r>
            <a:r>
              <a:rPr lang="en-US" altLang="zh-TW" dirty="0" smtClean="0"/>
              <a:t>:</a:t>
            </a:r>
            <a:r>
              <a:rPr lang="zh-TW" altLang="en-US" dirty="0" smtClean="0"/>
              <a:t>此次操作所存的檔案位置</a:t>
            </a:r>
            <a:endParaRPr lang="en-US" altLang="zh-TW" dirty="0" smtClean="0"/>
          </a:p>
          <a:p>
            <a:pPr marL="342900" indent="-342900">
              <a:buAutoNum type="arabicPeriod" startAt="2"/>
            </a:pPr>
            <a:r>
              <a:rPr lang="zh-TW" altLang="en-US" dirty="0"/>
              <a:t> </a:t>
            </a:r>
            <a:r>
              <a:rPr lang="zh-TW" altLang="en-US" dirty="0" smtClean="0"/>
              <a:t>         </a:t>
            </a:r>
            <a:r>
              <a:rPr lang="en-US" altLang="zh-TW" dirty="0" smtClean="0"/>
              <a:t>:</a:t>
            </a:r>
            <a:r>
              <a:rPr lang="zh-TW" altLang="en-US" dirty="0" smtClean="0"/>
              <a:t>停止此操作，只有在運行中的指令才會出現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其他比較少使用就不介紹，但是可以上去玩玩看。</a:t>
            </a:r>
            <a:endParaRPr lang="en-US" altLang="zh-TW" dirty="0" smtClean="0"/>
          </a:p>
          <a:p>
            <a:pPr marL="342900" indent="-342900">
              <a:buAutoNum type="arabicPeriod" startAt="2"/>
            </a:pP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960" y="4327717"/>
            <a:ext cx="598628" cy="22589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959" y="2149835"/>
            <a:ext cx="510994" cy="20226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959" y="2427314"/>
            <a:ext cx="598628" cy="22054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742" y="3782289"/>
            <a:ext cx="734762" cy="20422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386" y="2969770"/>
            <a:ext cx="626201" cy="1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3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000" dirty="0" smtClean="0"/>
              <a:t>ASCEP </a:t>
            </a:r>
            <a:r>
              <a:rPr lang="zh-TW" altLang="en-US" sz="8000" dirty="0" smtClean="0"/>
              <a:t>基本操作方法</a:t>
            </a:r>
            <a:endParaRPr lang="zh-TW" altLang="en-US" sz="8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38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操作流程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282069"/>
              </p:ext>
            </p:extLst>
          </p:nvPr>
        </p:nvGraphicFramePr>
        <p:xfrm>
          <a:off x="249382" y="2093976"/>
          <a:ext cx="11845635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左大括弧 11"/>
          <p:cNvSpPr/>
          <p:nvPr/>
        </p:nvSpPr>
        <p:spPr>
          <a:xfrm rot="16200000">
            <a:off x="3084161" y="2936376"/>
            <a:ext cx="341748" cy="4370372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558473" y="5349524"/>
            <a:ext cx="280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mport data</a:t>
            </a:r>
            <a:endParaRPr lang="zh-TW" altLang="en-US" dirty="0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7130472" y="4950688"/>
            <a:ext cx="1" cy="341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391564" y="5303342"/>
            <a:ext cx="1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Particle pick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 flipH="1">
            <a:off x="9139382" y="4950688"/>
            <a:ext cx="1" cy="341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11014363" y="4950688"/>
            <a:ext cx="1" cy="341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365838" y="5303342"/>
            <a:ext cx="17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2D clustering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226963" y="5292436"/>
            <a:ext cx="17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3D structure</a:t>
            </a:r>
            <a:endParaRPr lang="zh-TW" altLang="en-US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4257964" y="5534190"/>
            <a:ext cx="1914235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7897092" y="5495636"/>
            <a:ext cx="452581" cy="1092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9889834" y="5495636"/>
            <a:ext cx="337129" cy="13916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1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0082456"/>
              </p:ext>
            </p:extLst>
          </p:nvPr>
        </p:nvGraphicFramePr>
        <p:xfrm>
          <a:off x="266007" y="1387395"/>
          <a:ext cx="11845635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46544" y="4350328"/>
            <a:ext cx="19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dirty="0" smtClean="0"/>
              <a:t>Import data</a:t>
            </a:r>
            <a:endParaRPr lang="zh-TW" altLang="en-US" dirty="0"/>
          </a:p>
        </p:txBody>
      </p:sp>
      <p:sp>
        <p:nvSpPr>
          <p:cNvPr id="8" name="左中括弧 7"/>
          <p:cNvSpPr/>
          <p:nvPr/>
        </p:nvSpPr>
        <p:spPr>
          <a:xfrm>
            <a:off x="2456873" y="4523474"/>
            <a:ext cx="101601" cy="685836"/>
          </a:xfrm>
          <a:prstGeom prst="lef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32362" y="4413218"/>
            <a:ext cx="2576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dirty="0" smtClean="0"/>
              <a:t>Movies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dirty="0" smtClean="0"/>
              <a:t>Micrographs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dirty="0" smtClean="0"/>
              <a:t>Particle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10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345" y="488681"/>
            <a:ext cx="5495898" cy="57925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Imports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093976"/>
            <a:ext cx="2247900" cy="3686175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197828" y="3849778"/>
            <a:ext cx="698269" cy="174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181491" y="3480446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點選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921262" y="3937062"/>
            <a:ext cx="392149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1340" y="3480446"/>
            <a:ext cx="88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依照資料選擇輸入方式</a:t>
            </a:r>
            <a:endParaRPr lang="zh-TW" altLang="en-US" dirty="0">
              <a:solidFill>
                <a:srgbClr val="00206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8855549" y="2949064"/>
            <a:ext cx="1014152" cy="831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8855549" y="3186834"/>
            <a:ext cx="1014152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906977" y="2776685"/>
            <a:ext cx="18371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1.</a:t>
            </a:r>
            <a:r>
              <a:rPr lang="zh-TW" altLang="en-US" dirty="0" smtClean="0">
                <a:solidFill>
                  <a:srgbClr val="00B0F0"/>
                </a:solidFill>
              </a:rPr>
              <a:t>資料檔案位置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011423" y="3125510"/>
            <a:ext cx="1837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2.</a:t>
            </a:r>
            <a:r>
              <a:rPr lang="zh-TW" altLang="en-US" dirty="0" smtClean="0">
                <a:solidFill>
                  <a:srgbClr val="0070C0"/>
                </a:solidFill>
              </a:rPr>
              <a:t>資料名稱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zh-TW" altLang="en-US" dirty="0" smtClean="0">
                <a:solidFill>
                  <a:srgbClr val="0070C0"/>
                </a:solidFill>
              </a:rPr>
              <a:t>*</a:t>
            </a:r>
            <a:r>
              <a:rPr lang="en-US" altLang="zh-TW" dirty="0" smtClean="0">
                <a:solidFill>
                  <a:srgbClr val="0070C0"/>
                </a:solidFill>
              </a:rPr>
              <a:t>.</a:t>
            </a:r>
            <a:r>
              <a:rPr lang="en-US" altLang="zh-TW" dirty="0" err="1" smtClean="0">
                <a:solidFill>
                  <a:srgbClr val="0070C0"/>
                </a:solidFill>
              </a:rPr>
              <a:t>mrc</a:t>
            </a:r>
            <a:r>
              <a:rPr lang="en-US" altLang="zh-TW" dirty="0" smtClean="0">
                <a:solidFill>
                  <a:srgbClr val="0070C0"/>
                </a:solidFill>
              </a:rPr>
              <a:t> </a:t>
            </a:r>
            <a:r>
              <a:rPr lang="zh-TW" altLang="en-US" dirty="0" smtClean="0">
                <a:solidFill>
                  <a:srgbClr val="0070C0"/>
                </a:solidFill>
              </a:rPr>
              <a:t>代表讀取所有的 </a:t>
            </a:r>
            <a:r>
              <a:rPr lang="en-US" altLang="zh-TW" dirty="0" smtClean="0">
                <a:solidFill>
                  <a:srgbClr val="0070C0"/>
                </a:solidFill>
              </a:rPr>
              <a:t>.</a:t>
            </a:r>
            <a:r>
              <a:rPr lang="en-US" altLang="zh-TW" dirty="0" err="1" smtClean="0">
                <a:solidFill>
                  <a:srgbClr val="0070C0"/>
                </a:solidFill>
              </a:rPr>
              <a:t>mrc</a:t>
            </a:r>
            <a:r>
              <a:rPr lang="zh-TW" altLang="en-US" dirty="0">
                <a:solidFill>
                  <a:srgbClr val="0070C0"/>
                </a:solidFill>
              </a:rPr>
              <a:t>檔</a:t>
            </a:r>
          </a:p>
        </p:txBody>
      </p:sp>
      <p:sp>
        <p:nvSpPr>
          <p:cNvPr id="19" name="矩形 18"/>
          <p:cNvSpPr/>
          <p:nvPr/>
        </p:nvSpPr>
        <p:spPr>
          <a:xfrm>
            <a:off x="4061743" y="3316035"/>
            <a:ext cx="5478087" cy="1987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9611874" y="4104634"/>
            <a:ext cx="590205" cy="243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976661" y="2204518"/>
            <a:ext cx="12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填寫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261341" y="4024346"/>
            <a:ext cx="169164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如果不知道，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只要填 </a:t>
            </a:r>
            <a:r>
              <a:rPr lang="en-US" altLang="zh-TW" dirty="0" smtClean="0">
                <a:solidFill>
                  <a:srgbClr val="FF0000"/>
                </a:solidFill>
              </a:rPr>
              <a:t>Pixel size :3.54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知道就填一下。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H="1">
            <a:off x="8570422" y="6221929"/>
            <a:ext cx="10259" cy="1884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908164" y="6273225"/>
            <a:ext cx="42200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70C0"/>
                </a:solidFill>
              </a:rPr>
              <a:t>Save </a:t>
            </a:r>
            <a:r>
              <a:rPr lang="zh-TW" altLang="en-US" sz="1600" dirty="0" smtClean="0">
                <a:solidFill>
                  <a:srgbClr val="0070C0"/>
                </a:solidFill>
              </a:rPr>
              <a:t>只會儲存輸入的訊息，並不會執行，</a:t>
            </a:r>
            <a:endParaRPr lang="en-US" altLang="zh-TW" sz="1600" dirty="0" smtClean="0">
              <a:solidFill>
                <a:srgbClr val="0070C0"/>
              </a:solidFill>
            </a:endParaRPr>
          </a:p>
          <a:p>
            <a:r>
              <a:rPr lang="en-US" altLang="zh-TW" sz="1600" dirty="0" smtClean="0">
                <a:solidFill>
                  <a:srgbClr val="0070C0"/>
                </a:solidFill>
              </a:rPr>
              <a:t>Execute </a:t>
            </a:r>
            <a:r>
              <a:rPr lang="zh-TW" altLang="en-US" sz="1600" dirty="0" smtClean="0">
                <a:solidFill>
                  <a:srgbClr val="0070C0"/>
                </a:solidFill>
              </a:rPr>
              <a:t>會儲存及執行此步驟。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869701" y="5670423"/>
            <a:ext cx="19637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3.</a:t>
            </a:r>
            <a:r>
              <a:rPr lang="zh-TW" altLang="en-US" dirty="0" smtClean="0">
                <a:solidFill>
                  <a:srgbClr val="002060"/>
                </a:solidFill>
              </a:rPr>
              <a:t>按下</a:t>
            </a:r>
            <a:r>
              <a:rPr lang="en-US" altLang="zh-TW" dirty="0" smtClean="0">
                <a:solidFill>
                  <a:srgbClr val="002060"/>
                </a:solidFill>
              </a:rPr>
              <a:t>Execute </a:t>
            </a:r>
            <a:r>
              <a:rPr lang="zh-TW" altLang="en-US" dirty="0" smtClean="0">
                <a:solidFill>
                  <a:srgbClr val="002060"/>
                </a:solidFill>
              </a:rPr>
              <a:t>，  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執行此過程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544902" y="5845613"/>
            <a:ext cx="1724632" cy="3899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下箭號 30"/>
          <p:cNvSpPr/>
          <p:nvPr/>
        </p:nvSpPr>
        <p:spPr>
          <a:xfrm>
            <a:off x="10724246" y="156069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下箭號 31"/>
          <p:cNvSpPr/>
          <p:nvPr/>
        </p:nvSpPr>
        <p:spPr>
          <a:xfrm rot="5400000">
            <a:off x="9459165" y="5867307"/>
            <a:ext cx="236937" cy="47068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十邊形 34"/>
          <p:cNvSpPr/>
          <p:nvPr/>
        </p:nvSpPr>
        <p:spPr>
          <a:xfrm>
            <a:off x="3138523" y="307238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6" name="十邊形 35"/>
          <p:cNvSpPr/>
          <p:nvPr/>
        </p:nvSpPr>
        <p:spPr>
          <a:xfrm>
            <a:off x="9744854" y="175182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8" name="十邊形 27"/>
          <p:cNvSpPr/>
          <p:nvPr/>
        </p:nvSpPr>
        <p:spPr>
          <a:xfrm>
            <a:off x="9261263" y="557612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660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" y="1438578"/>
            <a:ext cx="6161593" cy="45301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586" y="736923"/>
            <a:ext cx="4616204" cy="3642563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16131" y="85621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查看執行結果</a:t>
            </a:r>
            <a:endParaRPr lang="zh-TW" altLang="en-US" sz="4800" dirty="0"/>
          </a:p>
        </p:txBody>
      </p:sp>
      <p:sp>
        <p:nvSpPr>
          <p:cNvPr id="10" name="上彎箭號 9"/>
          <p:cNvSpPr/>
          <p:nvPr/>
        </p:nvSpPr>
        <p:spPr>
          <a:xfrm>
            <a:off x="6446393" y="4099031"/>
            <a:ext cx="498762" cy="423949"/>
          </a:xfrm>
          <a:prstGeom prst="bentUpArrow">
            <a:avLst>
              <a:gd name="adj1" fmla="val 24129"/>
              <a:gd name="adj2" fmla="val 25000"/>
              <a:gd name="adj3" fmla="val 43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上彎箭號 13"/>
          <p:cNvSpPr/>
          <p:nvPr/>
        </p:nvSpPr>
        <p:spPr>
          <a:xfrm rot="5400000">
            <a:off x="3939703" y="3307688"/>
            <a:ext cx="1560928" cy="1041400"/>
          </a:xfrm>
          <a:prstGeom prst="bentUpArrow">
            <a:avLst>
              <a:gd name="adj1" fmla="val 5028"/>
              <a:gd name="adj2" fmla="val 7100"/>
              <a:gd name="adj3" fmla="val 12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046400" y="4753878"/>
            <a:ext cx="2133600" cy="194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123119" y="4950871"/>
            <a:ext cx="675614" cy="264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237556" y="5268779"/>
                <a:ext cx="33158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rgbClr val="FF0000"/>
                    </a:solidFill>
                  </a:rPr>
                  <a:t>由這裡可知共有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15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個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movie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每個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movie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有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16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張影像，</a:t>
                </a:r>
                <a:endParaRPr lang="en-US" altLang="zh-TW" dirty="0" smtClean="0">
                  <a:solidFill>
                    <a:srgbClr val="FF0000"/>
                  </a:solidFill>
                </a:endParaRPr>
              </a:p>
              <a:p>
                <a:r>
                  <a:rPr lang="zh-TW" altLang="en-US" dirty="0" smtClean="0">
                    <a:solidFill>
                      <a:srgbClr val="FF0000"/>
                    </a:solidFill>
                  </a:rPr>
                  <a:t>影像大小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950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1960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556" y="5268779"/>
                <a:ext cx="3315855" cy="923330"/>
              </a:xfrm>
              <a:prstGeom prst="rect">
                <a:avLst/>
              </a:prstGeom>
              <a:blipFill>
                <a:blip r:embed="rId4"/>
                <a:stretch>
                  <a:fillRect l="-1471" t="-3289" r="-184" b="-98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十邊形 19"/>
          <p:cNvSpPr/>
          <p:nvPr/>
        </p:nvSpPr>
        <p:spPr>
          <a:xfrm>
            <a:off x="2983518" y="241182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618826" y="2578330"/>
            <a:ext cx="1204512" cy="370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十邊形 22"/>
          <p:cNvSpPr/>
          <p:nvPr/>
        </p:nvSpPr>
        <p:spPr>
          <a:xfrm>
            <a:off x="5285299" y="3899887"/>
            <a:ext cx="392790" cy="398288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732121" y="2883035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點選這個綠色框框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88297" y="4528227"/>
            <a:ext cx="2067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415" y="2353305"/>
            <a:ext cx="2638114" cy="277948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867542" y="1593122"/>
            <a:ext cx="3932804" cy="187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10003598" y="1879600"/>
            <a:ext cx="270933" cy="473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9800346" y="1278467"/>
            <a:ext cx="219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點兩下會出現單張影像的圖像。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6" name="十邊形 25"/>
          <p:cNvSpPr/>
          <p:nvPr/>
        </p:nvSpPr>
        <p:spPr>
          <a:xfrm>
            <a:off x="9610808" y="943338"/>
            <a:ext cx="392790" cy="398288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05163"/>
              </p:ext>
            </p:extLst>
          </p:nvPr>
        </p:nvGraphicFramePr>
        <p:xfrm>
          <a:off x="266007" y="1387395"/>
          <a:ext cx="11845635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3047998" y="4350329"/>
            <a:ext cx="241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dirty="0" smtClean="0"/>
              <a:t>Movies alignment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939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movies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909" y="1931121"/>
            <a:ext cx="4461733" cy="37371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180"/>
          <a:stretch/>
        </p:blipFill>
        <p:spPr>
          <a:xfrm>
            <a:off x="7468384" y="1931121"/>
            <a:ext cx="4451116" cy="37371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87" y="2401547"/>
            <a:ext cx="2500562" cy="3184606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399415" y="3146627"/>
            <a:ext cx="397198" cy="158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邊形 7"/>
          <p:cNvSpPr/>
          <p:nvPr/>
        </p:nvSpPr>
        <p:spPr>
          <a:xfrm>
            <a:off x="1819906" y="2591291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110558" y="2699563"/>
            <a:ext cx="71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</a:t>
            </a:r>
            <a:r>
              <a:rPr lang="zh-TW" altLang="en-US" dirty="0">
                <a:solidFill>
                  <a:srgbClr val="0070C0"/>
                </a:solidFill>
              </a:rPr>
              <a:t>選</a:t>
            </a:r>
          </a:p>
        </p:txBody>
      </p:sp>
      <p:sp>
        <p:nvSpPr>
          <p:cNvPr id="10" name="向下箭號 9"/>
          <p:cNvSpPr/>
          <p:nvPr/>
        </p:nvSpPr>
        <p:spPr>
          <a:xfrm>
            <a:off x="4971909" y="3554689"/>
            <a:ext cx="265688" cy="262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十邊形 10"/>
          <p:cNvSpPr/>
          <p:nvPr/>
        </p:nvSpPr>
        <p:spPr>
          <a:xfrm>
            <a:off x="4534533" y="3146627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941455" y="3225338"/>
            <a:ext cx="2847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</a:rPr>
              <a:t>按     找到要輸入的</a:t>
            </a:r>
            <a:r>
              <a:rPr lang="en-US" altLang="zh-TW" sz="1600" dirty="0" smtClean="0">
                <a:solidFill>
                  <a:srgbClr val="0070C0"/>
                </a:solidFill>
              </a:rPr>
              <a:t>movie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494" y="3315092"/>
            <a:ext cx="180975" cy="190500"/>
          </a:xfrm>
          <a:prstGeom prst="rect">
            <a:avLst/>
          </a:prstGeom>
        </p:spPr>
      </p:pic>
      <p:sp>
        <p:nvSpPr>
          <p:cNvPr id="16" name="迴轉箭號 15"/>
          <p:cNvSpPr/>
          <p:nvPr/>
        </p:nvSpPr>
        <p:spPr>
          <a:xfrm>
            <a:off x="3765665" y="1201540"/>
            <a:ext cx="4455623" cy="2214991"/>
          </a:xfrm>
          <a:prstGeom prst="uturnArrow">
            <a:avLst>
              <a:gd name="adj1" fmla="val 5501"/>
              <a:gd name="adj2" fmla="val 7047"/>
              <a:gd name="adj3" fmla="val 4084"/>
              <a:gd name="adj4" fmla="val 43750"/>
              <a:gd name="adj5" fmla="val 32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39282" y="3446324"/>
            <a:ext cx="984997" cy="235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十邊形 19"/>
          <p:cNvSpPr/>
          <p:nvPr/>
        </p:nvSpPr>
        <p:spPr>
          <a:xfrm>
            <a:off x="4033862" y="674439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426652" y="693804"/>
            <a:ext cx="342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</a:t>
            </a:r>
            <a:r>
              <a:rPr lang="en-US" altLang="zh-TW" dirty="0" err="1" smtClean="0">
                <a:solidFill>
                  <a:srgbClr val="0070C0"/>
                </a:solidFill>
              </a:rPr>
              <a:t>Aditional</a:t>
            </a:r>
            <a:r>
              <a:rPr lang="en-US" altLang="zh-TW" dirty="0" smtClean="0">
                <a:solidFill>
                  <a:srgbClr val="0070C0"/>
                </a:solidFill>
              </a:rPr>
              <a:t> Parameters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63593" y="4297680"/>
            <a:ext cx="2884516" cy="174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十邊形 22"/>
          <p:cNvSpPr/>
          <p:nvPr/>
        </p:nvSpPr>
        <p:spPr>
          <a:xfrm>
            <a:off x="8104667" y="3879341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497457" y="3991129"/>
            <a:ext cx="342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將此項修改至</a:t>
            </a:r>
            <a:r>
              <a:rPr lang="en-US" altLang="zh-TW" dirty="0" smtClean="0">
                <a:solidFill>
                  <a:srgbClr val="0070C0"/>
                </a:solidFill>
              </a:rPr>
              <a:t>No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5" name="十邊形 24"/>
          <p:cNvSpPr/>
          <p:nvPr/>
        </p:nvSpPr>
        <p:spPr>
          <a:xfrm>
            <a:off x="10526442" y="5668242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6" name="向下箭號 25"/>
          <p:cNvSpPr/>
          <p:nvPr/>
        </p:nvSpPr>
        <p:spPr>
          <a:xfrm rot="10800000">
            <a:off x="11092846" y="5668242"/>
            <a:ext cx="326519" cy="254771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404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48888" y="584385"/>
            <a:ext cx="10058400" cy="16093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smtClean="0"/>
              <a:t>查看執行結果</a:t>
            </a:r>
            <a:endParaRPr lang="zh-TW" altLang="en-US" sz="4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238596"/>
            <a:ext cx="6266801" cy="4921135"/>
          </a:xfrm>
          <a:prstGeom prst="rect">
            <a:avLst/>
          </a:prstGeom>
        </p:spPr>
      </p:pic>
      <p:sp>
        <p:nvSpPr>
          <p:cNvPr id="4" name="上彎箭號 3"/>
          <p:cNvSpPr/>
          <p:nvPr/>
        </p:nvSpPr>
        <p:spPr>
          <a:xfrm rot="5400000">
            <a:off x="4362381" y="3559648"/>
            <a:ext cx="1566394" cy="681644"/>
          </a:xfrm>
          <a:prstGeom prst="bentUpArrow">
            <a:avLst>
              <a:gd name="adj1" fmla="val 11125"/>
              <a:gd name="adj2" fmla="val 20732"/>
              <a:gd name="adj3" fmla="val 26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十邊形 4"/>
          <p:cNvSpPr/>
          <p:nvPr/>
        </p:nvSpPr>
        <p:spPr>
          <a:xfrm>
            <a:off x="3752893" y="2569762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01496" y="3040977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點選這個綠色框框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02500" y="2731003"/>
            <a:ext cx="1204512" cy="370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32" y="640984"/>
            <a:ext cx="5636530" cy="3481523"/>
          </a:xfrm>
          <a:prstGeom prst="rect">
            <a:avLst/>
          </a:prstGeom>
        </p:spPr>
      </p:pic>
      <p:sp>
        <p:nvSpPr>
          <p:cNvPr id="9" name="上彎箭號 8"/>
          <p:cNvSpPr/>
          <p:nvPr/>
        </p:nvSpPr>
        <p:spPr>
          <a:xfrm>
            <a:off x="6520698" y="4179106"/>
            <a:ext cx="498762" cy="423949"/>
          </a:xfrm>
          <a:prstGeom prst="bentUpArrow">
            <a:avLst>
              <a:gd name="adj1" fmla="val 24129"/>
              <a:gd name="adj2" fmla="val 25000"/>
              <a:gd name="adj3" fmla="val 43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476207" y="4289813"/>
            <a:ext cx="2067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22618" y="4776718"/>
            <a:ext cx="2003367" cy="475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343846" y="5008821"/>
            <a:ext cx="675614" cy="264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061286" y="5147763"/>
            <a:ext cx="39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由此可知 </a:t>
            </a:r>
            <a:r>
              <a:rPr lang="en-US" altLang="zh-TW" dirty="0" smtClean="0">
                <a:solidFill>
                  <a:srgbClr val="FF0000"/>
                </a:solidFill>
              </a:rPr>
              <a:t>movie</a:t>
            </a:r>
            <a:r>
              <a:rPr lang="zh-TW" altLang="en-US" dirty="0" smtClean="0">
                <a:solidFill>
                  <a:srgbClr val="FF0000"/>
                </a:solidFill>
              </a:rPr>
              <a:t> 轉成 </a:t>
            </a:r>
            <a:r>
              <a:rPr lang="en-US" altLang="zh-TW" dirty="0" err="1" smtClean="0">
                <a:solidFill>
                  <a:srgbClr val="FF0000"/>
                </a:solidFill>
              </a:rPr>
              <a:t>micographs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4" name="十邊形 13"/>
          <p:cNvSpPr/>
          <p:nvPr/>
        </p:nvSpPr>
        <p:spPr>
          <a:xfrm>
            <a:off x="7083417" y="4270448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7145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997421"/>
              </p:ext>
            </p:extLst>
          </p:nvPr>
        </p:nvGraphicFramePr>
        <p:xfrm>
          <a:off x="266007" y="1387395"/>
          <a:ext cx="11845635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844933" y="4396511"/>
            <a:ext cx="241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dirty="0" smtClean="0"/>
              <a:t>CTF estimate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36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Server</a:t>
            </a:r>
            <a:r>
              <a:rPr lang="zh-TW" altLang="en-US" dirty="0"/>
              <a:t>使用方法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600" dirty="0" smtClean="0">
                <a:solidFill>
                  <a:srgbClr val="FF0000"/>
                </a:solidFill>
              </a:rPr>
              <a:t>* 請</a:t>
            </a:r>
            <a:r>
              <a:rPr lang="zh-TW" altLang="en-US" sz="3600" dirty="0">
                <a:solidFill>
                  <a:srgbClr val="FF0000"/>
                </a:solidFill>
              </a:rPr>
              <a:t>大家別佔光所有的</a:t>
            </a:r>
            <a:r>
              <a:rPr lang="en-US" altLang="zh-TW" sz="3600" dirty="0">
                <a:solidFill>
                  <a:srgbClr val="FF0000"/>
                </a:solidFill>
              </a:rPr>
              <a:t>CPU</a:t>
            </a:r>
            <a:r>
              <a:rPr lang="zh-TW" altLang="en-US" sz="3600" dirty="0">
                <a:solidFill>
                  <a:srgbClr val="FF0000"/>
                </a:solidFill>
              </a:rPr>
              <a:t>、</a:t>
            </a:r>
            <a:r>
              <a:rPr lang="en-US" altLang="zh-TW" sz="3600" dirty="0" smtClean="0">
                <a:solidFill>
                  <a:srgbClr val="FF0000"/>
                </a:solidFill>
              </a:rPr>
              <a:t>GPU</a:t>
            </a:r>
            <a:r>
              <a:rPr lang="zh-TW" altLang="en-US" sz="3600" dirty="0" smtClean="0">
                <a:solidFill>
                  <a:srgbClr val="FF0000"/>
                </a:solidFill>
              </a:rPr>
              <a:t>*</a:t>
            </a:r>
            <a:endParaRPr lang="en-US" altLang="zh-TW" sz="3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46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65" y="2064542"/>
            <a:ext cx="5887643" cy="428994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4903" y="373796"/>
            <a:ext cx="10058400" cy="1609344"/>
          </a:xfrm>
        </p:spPr>
        <p:txBody>
          <a:bodyPr/>
          <a:lstStyle/>
          <a:p>
            <a:r>
              <a:rPr lang="en-US" altLang="zh-TW" dirty="0"/>
              <a:t>Micrograph-CTF </a:t>
            </a:r>
            <a:r>
              <a:rPr lang="en-US" altLang="zh-TW" dirty="0" smtClean="0"/>
              <a:t>estimate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42" y="1742765"/>
            <a:ext cx="2606225" cy="4746437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3970244" y="2952865"/>
            <a:ext cx="424873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十邊形 13"/>
          <p:cNvSpPr/>
          <p:nvPr/>
        </p:nvSpPr>
        <p:spPr>
          <a:xfrm>
            <a:off x="3978516" y="2232551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37006" y="2583533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6" name="十邊形 15"/>
          <p:cNvSpPr/>
          <p:nvPr/>
        </p:nvSpPr>
        <p:spPr>
          <a:xfrm>
            <a:off x="7443086" y="4044609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022" y="4114265"/>
            <a:ext cx="180975" cy="190500"/>
          </a:xfrm>
          <a:prstGeom prst="rect">
            <a:avLst/>
          </a:prstGeom>
        </p:spPr>
      </p:pic>
      <p:sp>
        <p:nvSpPr>
          <p:cNvPr id="25" name="向右箭號 24"/>
          <p:cNvSpPr/>
          <p:nvPr/>
        </p:nvSpPr>
        <p:spPr>
          <a:xfrm rot="5400000">
            <a:off x="6909097" y="4308616"/>
            <a:ext cx="355635" cy="288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808032" y="4024849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sp>
        <p:nvSpPr>
          <p:cNvPr id="26" name="十邊形 25"/>
          <p:cNvSpPr/>
          <p:nvPr/>
        </p:nvSpPr>
        <p:spPr>
          <a:xfrm>
            <a:off x="10190513" y="5502978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7" name="向下箭號 26"/>
          <p:cNvSpPr/>
          <p:nvPr/>
        </p:nvSpPr>
        <p:spPr>
          <a:xfrm rot="5400000">
            <a:off x="10027253" y="5976955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60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502" y="0"/>
            <a:ext cx="10058400" cy="1609344"/>
          </a:xfrm>
        </p:spPr>
        <p:txBody>
          <a:bodyPr/>
          <a:lstStyle/>
          <a:p>
            <a:r>
              <a:rPr lang="zh-TW" altLang="en-US" dirty="0"/>
              <a:t>查看執行結果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7" y="1625600"/>
            <a:ext cx="6596753" cy="4943022"/>
          </a:xfrm>
          <a:prstGeom prst="rect">
            <a:avLst/>
          </a:prstGeom>
        </p:spPr>
      </p:pic>
      <p:sp>
        <p:nvSpPr>
          <p:cNvPr id="5" name="上彎箭號 4"/>
          <p:cNvSpPr/>
          <p:nvPr/>
        </p:nvSpPr>
        <p:spPr>
          <a:xfrm rot="5400000">
            <a:off x="4583034" y="3629612"/>
            <a:ext cx="784998" cy="1687484"/>
          </a:xfrm>
          <a:prstGeom prst="bentUpArrow">
            <a:avLst>
              <a:gd name="adj1" fmla="val 11125"/>
              <a:gd name="adj2" fmla="val 20732"/>
              <a:gd name="adj3" fmla="val 26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十邊形 5"/>
          <p:cNvSpPr/>
          <p:nvPr/>
        </p:nvSpPr>
        <p:spPr>
          <a:xfrm>
            <a:off x="2319471" y="3166205"/>
            <a:ext cx="392790" cy="428680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998" y="2568701"/>
            <a:ext cx="1946145" cy="17021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65465" y="3857105"/>
            <a:ext cx="1073038" cy="332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上彎箭號 8"/>
          <p:cNvSpPr/>
          <p:nvPr/>
        </p:nvSpPr>
        <p:spPr>
          <a:xfrm>
            <a:off x="6901322" y="4422371"/>
            <a:ext cx="495245" cy="324829"/>
          </a:xfrm>
          <a:prstGeom prst="bentUpArrow">
            <a:avLst>
              <a:gd name="adj1" fmla="val 24129"/>
              <a:gd name="adj2" fmla="val 25000"/>
              <a:gd name="adj3" fmla="val 43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703611" y="3493244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點選這個綠色框框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8391" y="4819988"/>
            <a:ext cx="2067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l="237" b="168"/>
          <a:stretch/>
        </p:blipFill>
        <p:spPr>
          <a:xfrm>
            <a:off x="7148945" y="308082"/>
            <a:ext cx="4388050" cy="4114289"/>
          </a:xfrm>
          <a:prstGeom prst="rect">
            <a:avLst/>
          </a:prstGeom>
        </p:spPr>
      </p:pic>
      <p:sp>
        <p:nvSpPr>
          <p:cNvPr id="14" name="十邊形 13"/>
          <p:cNvSpPr/>
          <p:nvPr/>
        </p:nvSpPr>
        <p:spPr>
          <a:xfrm>
            <a:off x="7498426" y="4457791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3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5292262"/>
              </p:ext>
            </p:extLst>
          </p:nvPr>
        </p:nvGraphicFramePr>
        <p:xfrm>
          <a:off x="266007" y="1387395"/>
          <a:ext cx="11845635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710673" y="4448513"/>
            <a:ext cx="241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TW" dirty="0" smtClean="0"/>
              <a:t>      Picking</a:t>
            </a:r>
            <a:endParaRPr lang="zh-TW" altLang="en-US" dirty="0"/>
          </a:p>
        </p:txBody>
      </p:sp>
      <p:sp>
        <p:nvSpPr>
          <p:cNvPr id="2" name="＞形箭號 1"/>
          <p:cNvSpPr/>
          <p:nvPr/>
        </p:nvSpPr>
        <p:spPr>
          <a:xfrm rot="5242744">
            <a:off x="6714493" y="4471665"/>
            <a:ext cx="354788" cy="3465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＞形箭號 4"/>
          <p:cNvSpPr/>
          <p:nvPr/>
        </p:nvSpPr>
        <p:spPr>
          <a:xfrm rot="5242744">
            <a:off x="6714493" y="4977010"/>
            <a:ext cx="354788" cy="3465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710673" y="4952925"/>
            <a:ext cx="241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TW" dirty="0" smtClean="0"/>
              <a:t>      Extract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327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392" y="1713860"/>
            <a:ext cx="4799476" cy="49988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108"/>
          <a:stretch/>
        </p:blipFill>
        <p:spPr>
          <a:xfrm>
            <a:off x="8278575" y="537324"/>
            <a:ext cx="3743464" cy="33429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81" y="1758696"/>
            <a:ext cx="2032237" cy="35995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06" y="3368040"/>
            <a:ext cx="4005706" cy="2918700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524903" y="373796"/>
            <a:ext cx="10058400" cy="1609344"/>
          </a:xfrm>
        </p:spPr>
        <p:txBody>
          <a:bodyPr/>
          <a:lstStyle/>
          <a:p>
            <a:r>
              <a:rPr lang="en-US" altLang="zh-TW" dirty="0" smtClean="0"/>
              <a:t>Particle picking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1514315" y="4476408"/>
            <a:ext cx="424873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52386" y="255552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4" name="十邊形 13"/>
          <p:cNvSpPr/>
          <p:nvPr/>
        </p:nvSpPr>
        <p:spPr>
          <a:xfrm>
            <a:off x="2497455" y="5058998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943" y="5263029"/>
            <a:ext cx="180975" cy="190500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 rot="16200000">
            <a:off x="3175329" y="5189538"/>
            <a:ext cx="315716" cy="301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83812" y="5173613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sp>
        <p:nvSpPr>
          <p:cNvPr id="18" name="十邊形 17"/>
          <p:cNvSpPr/>
          <p:nvPr/>
        </p:nvSpPr>
        <p:spPr>
          <a:xfrm>
            <a:off x="4562766" y="6258633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向下箭號 18"/>
          <p:cNvSpPr/>
          <p:nvPr/>
        </p:nvSpPr>
        <p:spPr>
          <a:xfrm rot="10800000">
            <a:off x="5119441" y="6286740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5629652" y="4161418"/>
            <a:ext cx="809715" cy="72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十邊形 20"/>
          <p:cNvSpPr/>
          <p:nvPr/>
        </p:nvSpPr>
        <p:spPr>
          <a:xfrm>
            <a:off x="8783206" y="53923"/>
            <a:ext cx="347285" cy="35772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/>
          <a:srcRect l="65403"/>
          <a:stretch/>
        </p:blipFill>
        <p:spPr>
          <a:xfrm>
            <a:off x="5288719" y="1256922"/>
            <a:ext cx="424335" cy="456938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5135222" y="-16190"/>
            <a:ext cx="12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圈選</a:t>
            </a:r>
            <a:r>
              <a:rPr lang="zh-TW" altLang="en-US" dirty="0">
                <a:solidFill>
                  <a:srgbClr val="002060"/>
                </a:solidFill>
              </a:rPr>
              <a:t>工具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34107" r="34379"/>
          <a:stretch/>
        </p:blipFill>
        <p:spPr>
          <a:xfrm>
            <a:off x="5305093" y="758177"/>
            <a:ext cx="385795" cy="456069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690888" y="332034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圈</a:t>
            </a:r>
            <a:r>
              <a:rPr lang="en-US" altLang="zh-TW" dirty="0" smtClean="0">
                <a:solidFill>
                  <a:srgbClr val="002060"/>
                </a:solidFill>
              </a:rPr>
              <a:t>particle </a:t>
            </a:r>
            <a:r>
              <a:rPr lang="zh-TW" altLang="en-US" dirty="0" smtClean="0">
                <a:solidFill>
                  <a:srgbClr val="002060"/>
                </a:solidFill>
              </a:rPr>
              <a:t>的標示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7"/>
          <a:srcRect t="-3933" r="65153"/>
          <a:stretch/>
        </p:blipFill>
        <p:spPr>
          <a:xfrm>
            <a:off x="5305093" y="312917"/>
            <a:ext cx="385795" cy="42867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5698761" y="767835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連續圈選，不好用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698761" y="1275619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橡皮擦，用來刪除框框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128835" y="-16190"/>
            <a:ext cx="2908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調整框框</a:t>
            </a:r>
            <a:r>
              <a:rPr lang="en-US" altLang="zh-TW" dirty="0" smtClean="0">
                <a:solidFill>
                  <a:srgbClr val="0070C0"/>
                </a:solidFill>
              </a:rPr>
              <a:t>size</a:t>
            </a:r>
            <a:r>
              <a:rPr lang="zh-TW" altLang="en-US" dirty="0" smtClean="0">
                <a:solidFill>
                  <a:srgbClr val="0070C0"/>
                </a:solidFill>
              </a:rPr>
              <a:t>，可以先圈一個</a:t>
            </a:r>
            <a:r>
              <a:rPr lang="en-US" altLang="zh-TW" dirty="0" smtClean="0">
                <a:solidFill>
                  <a:srgbClr val="0070C0"/>
                </a:solidFill>
              </a:rPr>
              <a:t>particle</a:t>
            </a:r>
            <a:r>
              <a:rPr lang="zh-TW" altLang="en-US" dirty="0" smtClean="0">
                <a:solidFill>
                  <a:srgbClr val="0070C0"/>
                </a:solidFill>
              </a:rPr>
              <a:t>，再來回調整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endParaRPr lang="zh-TW" altLang="en-US" dirty="0"/>
          </a:p>
        </p:txBody>
      </p:sp>
      <p:sp>
        <p:nvSpPr>
          <p:cNvPr id="35" name="向右箭號 34"/>
          <p:cNvSpPr/>
          <p:nvPr/>
        </p:nvSpPr>
        <p:spPr>
          <a:xfrm rot="5400000">
            <a:off x="9526485" y="673828"/>
            <a:ext cx="132139" cy="180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 rot="5400000">
            <a:off x="9589637" y="5537790"/>
            <a:ext cx="1543847" cy="1096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10771868" y="5430964"/>
            <a:ext cx="492443" cy="13898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下一頁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38" name="十邊形 37"/>
          <p:cNvSpPr/>
          <p:nvPr/>
        </p:nvSpPr>
        <p:spPr>
          <a:xfrm>
            <a:off x="8081454" y="4049852"/>
            <a:ext cx="379452" cy="36924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506391" y="4056577"/>
            <a:ext cx="168390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圈 </a:t>
            </a:r>
            <a:r>
              <a:rPr lang="en-US" altLang="zh-TW" dirty="0" smtClean="0">
                <a:solidFill>
                  <a:srgbClr val="0070C0"/>
                </a:solidFill>
              </a:rPr>
              <a:t>particle</a:t>
            </a:r>
          </a:p>
        </p:txBody>
      </p:sp>
      <p:sp>
        <p:nvSpPr>
          <p:cNvPr id="41" name="矩形 40"/>
          <p:cNvSpPr/>
          <p:nvPr/>
        </p:nvSpPr>
        <p:spPr>
          <a:xfrm>
            <a:off x="8285474" y="1103044"/>
            <a:ext cx="1099596" cy="207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十邊形 41"/>
          <p:cNvSpPr/>
          <p:nvPr/>
        </p:nvSpPr>
        <p:spPr>
          <a:xfrm>
            <a:off x="7891763" y="896360"/>
            <a:ext cx="371082" cy="32568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783206" y="1180313"/>
            <a:ext cx="32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</a:rPr>
              <a:t>圈了一些</a:t>
            </a:r>
            <a:r>
              <a:rPr lang="en-US" altLang="zh-TW" sz="1600" dirty="0" smtClean="0">
                <a:solidFill>
                  <a:srgbClr val="0070C0"/>
                </a:solidFill>
              </a:rPr>
              <a:t>particle </a:t>
            </a:r>
            <a:r>
              <a:rPr lang="zh-TW" altLang="en-US" sz="1600" dirty="0" smtClean="0">
                <a:solidFill>
                  <a:srgbClr val="0070C0"/>
                </a:solidFill>
              </a:rPr>
              <a:t>在按這個按鈕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334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6" y="1328660"/>
            <a:ext cx="4508615" cy="46636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413" r="1"/>
          <a:stretch/>
        </p:blipFill>
        <p:spPr>
          <a:xfrm>
            <a:off x="7099069" y="516133"/>
            <a:ext cx="4683405" cy="48643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r="359"/>
          <a:stretch/>
        </p:blipFill>
        <p:spPr>
          <a:xfrm>
            <a:off x="3971031" y="2562435"/>
            <a:ext cx="3982577" cy="356209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5255" y="405330"/>
            <a:ext cx="3905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     第</a:t>
            </a:r>
            <a:r>
              <a:rPr lang="en-US" altLang="zh-TW" dirty="0" smtClean="0">
                <a:solidFill>
                  <a:srgbClr val="0070C0"/>
                </a:solidFill>
              </a:rPr>
              <a:t>6</a:t>
            </a:r>
            <a:r>
              <a:rPr lang="zh-TW" altLang="en-US" dirty="0" smtClean="0">
                <a:solidFill>
                  <a:srgbClr val="0070C0"/>
                </a:solidFill>
              </a:rPr>
              <a:t>步這個動作會讓程式自己圈選，但是可以看到黃色框框區域還有些沒選到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十邊形 10"/>
          <p:cNvSpPr/>
          <p:nvPr/>
        </p:nvSpPr>
        <p:spPr>
          <a:xfrm>
            <a:off x="3838027" y="5913375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156362" y="6124525"/>
            <a:ext cx="408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</a:rPr>
              <a:t>按下 </a:t>
            </a:r>
            <a:r>
              <a:rPr lang="en-US" altLang="zh-TW" sz="1600" dirty="0" smtClean="0">
                <a:solidFill>
                  <a:srgbClr val="0070C0"/>
                </a:solidFill>
              </a:rPr>
              <a:t>Reset Micrographs </a:t>
            </a:r>
            <a:r>
              <a:rPr lang="zh-TW" altLang="en-US" sz="1600" dirty="0" smtClean="0">
                <a:solidFill>
                  <a:srgbClr val="0070C0"/>
                </a:solidFill>
              </a:rPr>
              <a:t>使之全部重選</a:t>
            </a:r>
            <a:endParaRPr lang="en-US" altLang="zh-TW" sz="1600" dirty="0" smtClean="0">
              <a:solidFill>
                <a:srgbClr val="0070C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1227" y="5639870"/>
            <a:ext cx="1099596" cy="207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19026715">
            <a:off x="7529829" y="4749981"/>
            <a:ext cx="809715" cy="72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237018" y="3175462"/>
            <a:ext cx="1138844" cy="224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987564" y="1690646"/>
            <a:ext cx="215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調整</a:t>
            </a:r>
            <a:r>
              <a:rPr lang="en-US" altLang="zh-TW" dirty="0" err="1" smtClean="0">
                <a:solidFill>
                  <a:srgbClr val="0070C0"/>
                </a:solidFill>
              </a:rPr>
              <a:t>Threshod</a:t>
            </a:r>
            <a:r>
              <a:rPr lang="zh-TW" altLang="en-US" dirty="0" smtClean="0">
                <a:solidFill>
                  <a:srgbClr val="0070C0"/>
                </a:solidFill>
              </a:rPr>
              <a:t>會影響最後</a:t>
            </a:r>
            <a:r>
              <a:rPr lang="en-US" altLang="zh-TW" dirty="0" smtClean="0">
                <a:solidFill>
                  <a:srgbClr val="0070C0"/>
                </a:solidFill>
              </a:rPr>
              <a:t>particle</a:t>
            </a:r>
            <a:r>
              <a:rPr lang="zh-TW" altLang="en-US" dirty="0" smtClean="0">
                <a:solidFill>
                  <a:srgbClr val="0070C0"/>
                </a:solidFill>
              </a:rPr>
              <a:t>選入的數量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5660967" y="2647671"/>
            <a:ext cx="144" cy="527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十邊形 21"/>
          <p:cNvSpPr/>
          <p:nvPr/>
        </p:nvSpPr>
        <p:spPr>
          <a:xfrm>
            <a:off x="4810558" y="1310671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23" name="十邊形 22"/>
          <p:cNvSpPr/>
          <p:nvPr/>
        </p:nvSpPr>
        <p:spPr>
          <a:xfrm>
            <a:off x="8024711" y="5523160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24" name="向下箭號 23"/>
          <p:cNvSpPr/>
          <p:nvPr/>
        </p:nvSpPr>
        <p:spPr>
          <a:xfrm rot="5400000">
            <a:off x="7864757" y="5851543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479646" y="5451710"/>
            <a:ext cx="357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在此只需做完一張 </a:t>
            </a:r>
            <a:r>
              <a:rPr lang="en-US" altLang="zh-TW" dirty="0" err="1" smtClean="0"/>
              <a:t>mircographs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particle picking</a:t>
            </a:r>
            <a:r>
              <a:rPr lang="zh-TW" altLang="en-US" dirty="0" smtClean="0"/>
              <a:t>，其他張使用</a:t>
            </a:r>
            <a:endParaRPr lang="en-US" altLang="zh-TW" dirty="0" smtClean="0"/>
          </a:p>
          <a:p>
            <a:r>
              <a:rPr lang="en-US" altLang="zh-TW" dirty="0" smtClean="0"/>
              <a:t>Auto-picking</a:t>
            </a:r>
          </a:p>
        </p:txBody>
      </p:sp>
    </p:spTree>
    <p:extLst>
      <p:ext uri="{BB962C8B-B14F-4D97-AF65-F5344CB8AC3E}">
        <p14:creationId xmlns:p14="http://schemas.microsoft.com/office/powerpoint/2010/main" val="1072453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Auto-picking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2964" y="1971271"/>
            <a:ext cx="5565338" cy="4051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47" y="2252748"/>
            <a:ext cx="2316161" cy="4006735"/>
          </a:xfrm>
          <a:prstGeom prst="rect">
            <a:avLst/>
          </a:prstGeom>
        </p:spPr>
      </p:pic>
      <p:sp>
        <p:nvSpPr>
          <p:cNvPr id="6" name="十邊形 5"/>
          <p:cNvSpPr/>
          <p:nvPr/>
        </p:nvSpPr>
        <p:spPr>
          <a:xfrm>
            <a:off x="359956" y="3370172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3330989" y="3778234"/>
            <a:ext cx="424873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邊形 7"/>
          <p:cNvSpPr/>
          <p:nvPr/>
        </p:nvSpPr>
        <p:spPr>
          <a:xfrm>
            <a:off x="5548226" y="384805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606" y="3953725"/>
            <a:ext cx="180975" cy="19050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5400000">
            <a:off x="5923058" y="4059317"/>
            <a:ext cx="315716" cy="301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231542" y="3840610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sp>
        <p:nvSpPr>
          <p:cNvPr id="12" name="向下箭號 11"/>
          <p:cNvSpPr/>
          <p:nvPr/>
        </p:nvSpPr>
        <p:spPr>
          <a:xfrm rot="10800000">
            <a:off x="8618980" y="6022571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8067639" y="6022571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83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-402" t="577" r="263" b="222"/>
          <a:stretch/>
        </p:blipFill>
        <p:spPr>
          <a:xfrm>
            <a:off x="7616108" y="2082995"/>
            <a:ext cx="4534092" cy="32483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Extract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408" y="2167546"/>
            <a:ext cx="2289525" cy="3164932"/>
          </a:xfrm>
          <a:prstGeom prst="rect">
            <a:avLst/>
          </a:prstGeom>
        </p:spPr>
      </p:pic>
      <p:sp>
        <p:nvSpPr>
          <p:cNvPr id="5" name="十邊形 4"/>
          <p:cNvSpPr/>
          <p:nvPr/>
        </p:nvSpPr>
        <p:spPr>
          <a:xfrm>
            <a:off x="169618" y="338324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r="289"/>
          <a:stretch/>
        </p:blipFill>
        <p:spPr>
          <a:xfrm>
            <a:off x="3108748" y="2042504"/>
            <a:ext cx="4507360" cy="3329334"/>
          </a:xfrm>
          <a:prstGeom prst="rect">
            <a:avLst/>
          </a:prstGeom>
        </p:spPr>
      </p:pic>
      <p:sp>
        <p:nvSpPr>
          <p:cNvPr id="9" name="十邊形 8"/>
          <p:cNvSpPr/>
          <p:nvPr/>
        </p:nvSpPr>
        <p:spPr>
          <a:xfrm>
            <a:off x="3973172" y="334195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十邊形 9"/>
          <p:cNvSpPr/>
          <p:nvPr/>
        </p:nvSpPr>
        <p:spPr>
          <a:xfrm>
            <a:off x="8681282" y="3286442"/>
            <a:ext cx="392790" cy="377546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2886191" y="3750012"/>
            <a:ext cx="480464" cy="409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7389344" y="3791305"/>
            <a:ext cx="557623" cy="338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4084984" y="3750012"/>
            <a:ext cx="159285" cy="17238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4084984" y="4064729"/>
            <a:ext cx="159285" cy="206721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4084984" y="4244600"/>
            <a:ext cx="159285" cy="193903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973172" y="4513938"/>
            <a:ext cx="2895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的資料，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en-US" altLang="zh-TW" dirty="0" smtClean="0">
                <a:solidFill>
                  <a:srgbClr val="0070C0"/>
                </a:solidFill>
              </a:rPr>
              <a:t>Particle box size </a:t>
            </a:r>
            <a:r>
              <a:rPr lang="zh-TW" altLang="en-US" dirty="0" smtClean="0">
                <a:solidFill>
                  <a:srgbClr val="0070C0"/>
                </a:solidFill>
              </a:rPr>
              <a:t>自行調整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179" y="4597213"/>
            <a:ext cx="257541" cy="23924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946967" y="3383244"/>
            <a:ext cx="648393" cy="280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218815" y="3750012"/>
            <a:ext cx="1778923" cy="172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126119" y="3337839"/>
            <a:ext cx="258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Invert contrast : </a:t>
            </a:r>
            <a:r>
              <a:rPr lang="en-US" altLang="zh-TW" dirty="0" smtClean="0">
                <a:solidFill>
                  <a:srgbClr val="0070C0"/>
                </a:solidFill>
              </a:rPr>
              <a:t>Yes </a:t>
            </a:r>
            <a:r>
              <a:rPr lang="en-US" altLang="zh-TW" dirty="0" smtClean="0">
                <a:solidFill>
                  <a:srgbClr val="0070C0"/>
                </a:solidFill>
              </a:rPr>
              <a:t>!!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2" name="十邊形 21"/>
          <p:cNvSpPr/>
          <p:nvPr/>
        </p:nvSpPr>
        <p:spPr>
          <a:xfrm>
            <a:off x="10981112" y="5332478"/>
            <a:ext cx="392790" cy="377546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3" name="向下箭號 22"/>
          <p:cNvSpPr/>
          <p:nvPr/>
        </p:nvSpPr>
        <p:spPr>
          <a:xfrm rot="10800000">
            <a:off x="11453620" y="5371838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362428" y="617645"/>
            <a:ext cx="649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Invert contrast </a:t>
            </a:r>
            <a:r>
              <a:rPr lang="zh-TW" altLang="en-US" dirty="0" smtClean="0"/>
              <a:t>改變 </a:t>
            </a:r>
            <a:r>
              <a:rPr lang="en-US" altLang="zh-TW" dirty="0" smtClean="0"/>
              <a:t>particle </a:t>
            </a:r>
            <a:r>
              <a:rPr lang="zh-TW" altLang="en-US" dirty="0" smtClean="0"/>
              <a:t>的顏色</a:t>
            </a:r>
            <a:r>
              <a:rPr lang="zh-TW" altLang="en-US" dirty="0"/>
              <a:t>，</a:t>
            </a:r>
            <a:endParaRPr lang="en-US" altLang="zh-TW" dirty="0" smtClean="0"/>
          </a:p>
          <a:p>
            <a:r>
              <a:rPr lang="en-US" altLang="zh-TW" dirty="0" err="1" smtClean="0">
                <a:sym typeface="Wingdings" panose="05000000000000000000" pitchFamily="2" charset="2"/>
              </a:rPr>
              <a:t>relion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zh-TW" altLang="en-US" dirty="0" smtClean="0">
                <a:sym typeface="Wingdings" panose="05000000000000000000" pitchFamily="2" charset="2"/>
              </a:rPr>
              <a:t>慣用 白色 </a:t>
            </a:r>
            <a:r>
              <a:rPr lang="en-US" altLang="zh-TW" dirty="0" smtClean="0">
                <a:sym typeface="Wingdings" panose="05000000000000000000" pitchFamily="2" charset="2"/>
              </a:rPr>
              <a:t>particle</a:t>
            </a:r>
            <a:r>
              <a:rPr lang="zh-TW" altLang="en-US" dirty="0" smtClean="0">
                <a:sym typeface="Wingdings" panose="05000000000000000000" pitchFamily="2" charset="2"/>
              </a:rPr>
              <a:t>。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154" y="1102041"/>
            <a:ext cx="762000" cy="762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112" y="1102041"/>
            <a:ext cx="762000" cy="74295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9535682" y="731578"/>
            <a:ext cx="83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B050"/>
                </a:solidFill>
              </a:rPr>
              <a:t>白色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633640" y="773084"/>
            <a:ext cx="83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黑</a:t>
            </a:r>
            <a:r>
              <a:rPr lang="zh-TW" altLang="en-US" dirty="0" smtClean="0">
                <a:solidFill>
                  <a:srgbClr val="00B050"/>
                </a:solidFill>
              </a:rPr>
              <a:t>色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96764" y="193687"/>
            <a:ext cx="10058400" cy="1609344"/>
          </a:xfrm>
        </p:spPr>
        <p:txBody>
          <a:bodyPr/>
          <a:lstStyle/>
          <a:p>
            <a:r>
              <a:rPr lang="zh-TW" altLang="en-US" dirty="0"/>
              <a:t>查看執行結果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23" y="1855519"/>
            <a:ext cx="6748174" cy="4706953"/>
          </a:xfrm>
          <a:prstGeom prst="rect">
            <a:avLst/>
          </a:prstGeom>
        </p:spPr>
      </p:pic>
      <p:sp>
        <p:nvSpPr>
          <p:cNvPr id="8" name="上彎箭號 7"/>
          <p:cNvSpPr/>
          <p:nvPr/>
        </p:nvSpPr>
        <p:spPr>
          <a:xfrm rot="5400000">
            <a:off x="4909064" y="5018876"/>
            <a:ext cx="1346596" cy="1687484"/>
          </a:xfrm>
          <a:prstGeom prst="bentUpArrow">
            <a:avLst>
              <a:gd name="adj1" fmla="val 7421"/>
              <a:gd name="adj2" fmla="val 12090"/>
              <a:gd name="adj3" fmla="val 20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十邊形 8"/>
          <p:cNvSpPr/>
          <p:nvPr/>
        </p:nvSpPr>
        <p:spPr>
          <a:xfrm>
            <a:off x="3471641" y="4734897"/>
            <a:ext cx="392790" cy="428680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73522" y="4386074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點選這個綠色框框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02192" y="4751697"/>
            <a:ext cx="1318202" cy="368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上彎箭號 11"/>
          <p:cNvSpPr/>
          <p:nvPr/>
        </p:nvSpPr>
        <p:spPr>
          <a:xfrm>
            <a:off x="7523019" y="4329181"/>
            <a:ext cx="536868" cy="2071619"/>
          </a:xfrm>
          <a:prstGeom prst="bentUpArrow">
            <a:avLst>
              <a:gd name="adj1" fmla="val 19484"/>
              <a:gd name="adj2" fmla="val 25000"/>
              <a:gd name="adj3" fmla="val 43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059887" y="6106466"/>
            <a:ext cx="2067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4" name="十邊形 13"/>
          <p:cNvSpPr/>
          <p:nvPr/>
        </p:nvSpPr>
        <p:spPr>
          <a:xfrm>
            <a:off x="7323804" y="5732615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070" y="756867"/>
            <a:ext cx="4595380" cy="34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90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769792"/>
              </p:ext>
            </p:extLst>
          </p:nvPr>
        </p:nvGraphicFramePr>
        <p:xfrm>
          <a:off x="266007" y="1387395"/>
          <a:ext cx="11845635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8680789" y="4340448"/>
            <a:ext cx="241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TW" dirty="0" smtClean="0"/>
              <a:t>      Align</a:t>
            </a:r>
            <a:endParaRPr lang="zh-TW" altLang="en-US" dirty="0"/>
          </a:p>
        </p:txBody>
      </p:sp>
      <p:sp>
        <p:nvSpPr>
          <p:cNvPr id="5" name="＞形箭號 4"/>
          <p:cNvSpPr/>
          <p:nvPr/>
        </p:nvSpPr>
        <p:spPr>
          <a:xfrm rot="5242744">
            <a:off x="8684609" y="4363600"/>
            <a:ext cx="354788" cy="3465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＞形箭號 5"/>
          <p:cNvSpPr/>
          <p:nvPr/>
        </p:nvSpPr>
        <p:spPr>
          <a:xfrm rot="5242744">
            <a:off x="8684609" y="4868945"/>
            <a:ext cx="354788" cy="3465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680789" y="4844860"/>
            <a:ext cx="241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TW" dirty="0" smtClean="0"/>
              <a:t>      Classify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8146473" y="1463040"/>
            <a:ext cx="354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開始進入最麻煩的階段，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無論你 </a:t>
            </a:r>
            <a:r>
              <a:rPr lang="en-US" altLang="zh-TW" dirty="0" smtClean="0">
                <a:solidFill>
                  <a:srgbClr val="FF0000"/>
                </a:solidFill>
              </a:rPr>
              <a:t>GPU</a:t>
            </a:r>
            <a:r>
              <a:rPr lang="zh-TW" altLang="en-US" dirty="0" smtClean="0">
                <a:solidFill>
                  <a:srgbClr val="FF0000"/>
                </a:solidFill>
              </a:rPr>
              <a:t> 和 </a:t>
            </a:r>
            <a:r>
              <a:rPr lang="en-US" altLang="zh-TW" dirty="0" smtClean="0">
                <a:solidFill>
                  <a:srgbClr val="FF0000"/>
                </a:solidFill>
              </a:rPr>
              <a:t>CPU</a:t>
            </a:r>
            <a:r>
              <a:rPr lang="zh-TW" altLang="en-US" dirty="0" smtClean="0">
                <a:solidFill>
                  <a:srgbClr val="FF0000"/>
                </a:solidFill>
              </a:rPr>
              <a:t> 開的非常多，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都需耐心等待。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5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align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57" y="2270024"/>
            <a:ext cx="4255303" cy="30912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04" y="2010849"/>
            <a:ext cx="2638425" cy="3219450"/>
          </a:xfrm>
          <a:prstGeom prst="rect">
            <a:avLst/>
          </a:prstGeom>
        </p:spPr>
      </p:pic>
      <p:sp>
        <p:nvSpPr>
          <p:cNvPr id="6" name="十邊形 5"/>
          <p:cNvSpPr/>
          <p:nvPr/>
        </p:nvSpPr>
        <p:spPr>
          <a:xfrm>
            <a:off x="783905" y="334523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3866685" y="3513005"/>
            <a:ext cx="600816" cy="480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邊形 7"/>
          <p:cNvSpPr/>
          <p:nvPr/>
        </p:nvSpPr>
        <p:spPr>
          <a:xfrm>
            <a:off x="5662607" y="3513005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16" y="3709990"/>
            <a:ext cx="180975" cy="19050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5400000">
            <a:off x="6136507" y="3694769"/>
            <a:ext cx="315716" cy="301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492231" y="3620574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sp>
        <p:nvSpPr>
          <p:cNvPr id="12" name="向下箭號 11"/>
          <p:cNvSpPr/>
          <p:nvPr/>
        </p:nvSpPr>
        <p:spPr>
          <a:xfrm rot="10800000">
            <a:off x="8095278" y="5420325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7571185" y="5372104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721630" y="3345234"/>
            <a:ext cx="1055716" cy="167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5178829" y="1828800"/>
            <a:ext cx="0" cy="1516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4423796" y="533521"/>
            <a:ext cx="4042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使用</a:t>
            </a:r>
            <a:r>
              <a:rPr lang="en-US" altLang="zh-TW" dirty="0" smtClean="0">
                <a:solidFill>
                  <a:srgbClr val="FF0000"/>
                </a:solidFill>
              </a:rPr>
              <a:t>CPU</a:t>
            </a:r>
            <a:r>
              <a:rPr lang="zh-TW" altLang="en-US" dirty="0" smtClean="0">
                <a:solidFill>
                  <a:srgbClr val="FF0000"/>
                </a:solidFill>
              </a:rPr>
              <a:t>個數，可自行調整，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CPU</a:t>
            </a:r>
            <a:r>
              <a:rPr lang="zh-TW" altLang="en-US" dirty="0" smtClean="0">
                <a:solidFill>
                  <a:srgbClr val="FF0000"/>
                </a:solidFill>
              </a:rPr>
              <a:t>滿的時候，你調的在多也跑不快。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要是</a:t>
            </a:r>
            <a:r>
              <a:rPr lang="zh-TW" altLang="en-US" dirty="0">
                <a:solidFill>
                  <a:srgbClr val="FF0000"/>
                </a:solidFill>
              </a:rPr>
              <a:t>有參數提到</a:t>
            </a:r>
            <a:r>
              <a:rPr lang="en-US" altLang="zh-TW" dirty="0">
                <a:solidFill>
                  <a:srgbClr val="FF0000"/>
                </a:solidFill>
              </a:rPr>
              <a:t>GPU</a:t>
            </a:r>
            <a:r>
              <a:rPr lang="zh-TW" altLang="en-US" dirty="0">
                <a:solidFill>
                  <a:srgbClr val="FF0000"/>
                </a:solidFill>
              </a:rPr>
              <a:t>，此時說的 </a:t>
            </a:r>
            <a:r>
              <a:rPr lang="en-US" altLang="zh-TW" dirty="0">
                <a:solidFill>
                  <a:srgbClr val="FF0000"/>
                </a:solidFill>
              </a:rPr>
              <a:t>MPI </a:t>
            </a:r>
            <a:r>
              <a:rPr lang="zh-TW" altLang="en-US" dirty="0">
                <a:solidFill>
                  <a:srgbClr val="FF0000"/>
                </a:solidFill>
              </a:rPr>
              <a:t>指的是</a:t>
            </a:r>
            <a:r>
              <a:rPr lang="en-US" altLang="zh-TW" dirty="0">
                <a:solidFill>
                  <a:srgbClr val="FF0000"/>
                </a:solidFill>
              </a:rPr>
              <a:t>GPU</a:t>
            </a:r>
            <a:r>
              <a:rPr lang="zh-TW" altLang="en-US" dirty="0">
                <a:solidFill>
                  <a:srgbClr val="FF0000"/>
                </a:solidFill>
              </a:rPr>
              <a:t>的</a:t>
            </a:r>
            <a:r>
              <a:rPr lang="zh-TW" altLang="en-US" dirty="0" smtClean="0">
                <a:solidFill>
                  <a:srgbClr val="FF0000"/>
                </a:solidFill>
              </a:rPr>
              <a:t>個數。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66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Server</a:t>
            </a:r>
            <a:r>
              <a:rPr lang="zh-TW" altLang="en-US" dirty="0" smtClean="0"/>
              <a:t>使用相關配件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6720" y="2212848"/>
            <a:ext cx="10942043" cy="40507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1800" dirty="0" smtClean="0"/>
              <a:t>若沒有 </a:t>
            </a:r>
            <a:r>
              <a:rPr lang="en-US" altLang="zh-TW" sz="1800" dirty="0" smtClean="0"/>
              <a:t>server </a:t>
            </a:r>
            <a:r>
              <a:rPr lang="zh-TW" altLang="en-US" sz="1800" dirty="0" smtClean="0"/>
              <a:t>使用者的人，請去找 </a:t>
            </a:r>
            <a:r>
              <a:rPr lang="en-US" altLang="zh-TW" sz="1800" dirty="0" smtClean="0"/>
              <a:t>“</a:t>
            </a:r>
            <a:r>
              <a:rPr lang="zh-TW" altLang="en-US" sz="1800" dirty="0" smtClean="0"/>
              <a:t>思齊</a:t>
            </a:r>
            <a:r>
              <a:rPr lang="en-US" altLang="zh-TW" sz="1800" dirty="0" smtClean="0"/>
              <a:t>” </a:t>
            </a:r>
            <a:r>
              <a:rPr lang="zh-TW" altLang="en-US" sz="1800" dirty="0" smtClean="0"/>
              <a:t>建立帳戶</a:t>
            </a:r>
            <a:endParaRPr lang="en-US" altLang="zh-TW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1800" dirty="0" smtClean="0"/>
              <a:t>Server IP:  140.109.74.100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1800" dirty="0" smtClean="0"/>
              <a:t>下載程式 </a:t>
            </a:r>
            <a:r>
              <a:rPr lang="en-US" altLang="zh-TW" sz="1600" dirty="0" smtClean="0">
                <a:solidFill>
                  <a:srgbClr val="FF0000"/>
                </a:solidFill>
              </a:rPr>
              <a:t>(</a:t>
            </a:r>
            <a:r>
              <a:rPr lang="zh-TW" altLang="en-US" sz="1600" dirty="0" smtClean="0">
                <a:solidFill>
                  <a:srgbClr val="FF0000"/>
                </a:solidFill>
              </a:rPr>
              <a:t>不需要全部下載</a:t>
            </a:r>
            <a:r>
              <a:rPr lang="en-US" altLang="zh-TW" sz="1600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altLang="zh-TW" dirty="0"/>
              <a:t>FileZilla: 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https://filezilla-project.org/</a:t>
            </a:r>
            <a:r>
              <a:rPr lang="en-US" altLang="zh-TW" dirty="0"/>
              <a:t>         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方便下載、上傳程式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endParaRPr lang="en-US" altLang="zh-TW" dirty="0"/>
          </a:p>
          <a:p>
            <a:pPr lvl="2"/>
            <a:r>
              <a:rPr lang="en-US" altLang="zh-TW" dirty="0" err="1"/>
              <a:t>MobaXterm</a:t>
            </a:r>
            <a:r>
              <a:rPr lang="en-US" altLang="zh-TW" dirty="0"/>
              <a:t>: </a:t>
            </a:r>
            <a:r>
              <a:rPr lang="en-US" altLang="zh-TW" dirty="0">
                <a:hlinkClick r:id="rId3"/>
              </a:rPr>
              <a:t>https://mobaxterm.mobatek.net/download.html</a:t>
            </a:r>
            <a:r>
              <a:rPr lang="zh-TW" altLang="en-US" dirty="0"/>
              <a:t>   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使用介面好用，支援 </a:t>
            </a:r>
            <a:r>
              <a:rPr lang="en-US" altLang="zh-TW" dirty="0">
                <a:sym typeface="Wingdings" panose="05000000000000000000" pitchFamily="2" charset="2"/>
              </a:rPr>
              <a:t>GUI </a:t>
            </a:r>
            <a:r>
              <a:rPr lang="zh-TW" altLang="en-US" dirty="0">
                <a:sym typeface="Wingdings" panose="05000000000000000000" pitchFamily="2" charset="2"/>
              </a:rPr>
              <a:t>介面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zh-TW" altLang="en-US" dirty="0">
                <a:sym typeface="Wingdings" panose="05000000000000000000" pitchFamily="2" charset="2"/>
              </a:rPr>
              <a:t>遠端桌面連線 </a:t>
            </a:r>
            <a:r>
              <a:rPr lang="en-US" altLang="zh-TW" dirty="0"/>
              <a:t>        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可運行</a:t>
            </a:r>
            <a:r>
              <a:rPr lang="en-US" altLang="zh-TW" dirty="0" err="1">
                <a:sym typeface="Wingdings" panose="05000000000000000000" pitchFamily="2" charset="2"/>
              </a:rPr>
              <a:t>scipion</a:t>
            </a:r>
            <a:r>
              <a:rPr lang="zh-TW" altLang="en-US" dirty="0">
                <a:sym typeface="Wingdings" panose="05000000000000000000" pitchFamily="2" charset="2"/>
              </a:rPr>
              <a:t>、開</a:t>
            </a:r>
            <a:r>
              <a:rPr lang="en-US" altLang="zh-TW" dirty="0">
                <a:sym typeface="Wingdings" panose="05000000000000000000" pitchFamily="2" charset="2"/>
              </a:rPr>
              <a:t>chimera</a:t>
            </a:r>
            <a:r>
              <a:rPr lang="zh-TW" altLang="en-US" dirty="0">
                <a:sym typeface="Wingdings" panose="05000000000000000000" pitchFamily="2" charset="2"/>
              </a:rPr>
              <a:t>、看圖等等</a:t>
            </a:r>
            <a:r>
              <a:rPr lang="en-US" altLang="zh-TW" dirty="0">
                <a:sym typeface="Wingdings" panose="05000000000000000000" pitchFamily="2" charset="2"/>
              </a:rPr>
              <a:t>….</a:t>
            </a:r>
            <a:r>
              <a:rPr lang="zh-TW" altLang="en-US" dirty="0">
                <a:sym typeface="Wingdings" panose="05000000000000000000" pitchFamily="2" charset="2"/>
              </a:rPr>
              <a:t>，是 </a:t>
            </a:r>
            <a:r>
              <a:rPr lang="en-US" altLang="zh-TW" dirty="0" err="1">
                <a:sym typeface="Wingdings" panose="05000000000000000000" pitchFamily="2" charset="2"/>
              </a:rPr>
              <a:t>linux</a:t>
            </a:r>
            <a:r>
              <a:rPr lang="zh-TW" altLang="en-US" dirty="0" smtClean="0">
                <a:sym typeface="Wingdings" panose="05000000000000000000" pitchFamily="2" charset="2"/>
              </a:rPr>
              <a:t>介面，使用</a:t>
            </a:r>
            <a:r>
              <a:rPr lang="zh-TW" altLang="en-US" dirty="0">
                <a:sym typeface="Wingdings" panose="05000000000000000000" pitchFamily="2" charset="2"/>
              </a:rPr>
              <a:t>上不太習慣，但是比較穩定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en-US" altLang="zh-TW" dirty="0" err="1">
                <a:sym typeface="Wingdings" panose="05000000000000000000" pitchFamily="2" charset="2"/>
              </a:rPr>
              <a:t>vnc</a:t>
            </a:r>
            <a:r>
              <a:rPr lang="en-US" altLang="zh-TW" dirty="0">
                <a:sym typeface="Wingdings" panose="05000000000000000000" pitchFamily="2" charset="2"/>
              </a:rPr>
              <a:t>-viewer : </a:t>
            </a:r>
            <a:r>
              <a:rPr lang="en-US" altLang="zh-TW" dirty="0">
                <a:sym typeface="Wingdings" panose="05000000000000000000" pitchFamily="2" charset="2"/>
                <a:hlinkClick r:id="rId4"/>
              </a:rPr>
              <a:t>https://www.realvnc.com/en/connect/download/viewer/</a:t>
            </a:r>
            <a:r>
              <a:rPr lang="en-US" altLang="zh-TW" dirty="0">
                <a:sym typeface="Wingdings" panose="05000000000000000000" pitchFamily="2" charset="2"/>
              </a:rPr>
              <a:t>   </a:t>
            </a:r>
            <a:r>
              <a:rPr lang="zh-TW" altLang="en-US" dirty="0">
                <a:sym typeface="Wingdings" panose="05000000000000000000" pitchFamily="2" charset="2"/>
              </a:rPr>
              <a:t>用來開</a:t>
            </a:r>
            <a:r>
              <a:rPr lang="en-US" altLang="zh-TW" dirty="0">
                <a:sym typeface="Wingdings" panose="05000000000000000000" pitchFamily="2" charset="2"/>
              </a:rPr>
              <a:t>chimera</a:t>
            </a:r>
            <a:r>
              <a:rPr lang="zh-TW" altLang="en-US" dirty="0">
                <a:sym typeface="Wingdings" panose="05000000000000000000" pitchFamily="2" charset="2"/>
              </a:rPr>
              <a:t>，也可運行</a:t>
            </a:r>
            <a:r>
              <a:rPr lang="en-US" altLang="zh-TW" dirty="0" err="1">
                <a:sym typeface="Wingdings" panose="05000000000000000000" pitchFamily="2" charset="2"/>
              </a:rPr>
              <a:t>scipion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en-US" altLang="zh-TW" dirty="0">
                <a:sym typeface="Wingdings" panose="05000000000000000000" pitchFamily="2" charset="2"/>
              </a:rPr>
              <a:t>Putty +</a:t>
            </a:r>
            <a:r>
              <a:rPr lang="en-US" altLang="zh-TW" dirty="0" err="1">
                <a:sym typeface="Wingdings" panose="05000000000000000000" pitchFamily="2" charset="2"/>
              </a:rPr>
              <a:t>Xming</a:t>
            </a:r>
            <a:r>
              <a:rPr lang="en-US" altLang="zh-TW" dirty="0">
                <a:sym typeface="Wingdings" panose="05000000000000000000" pitchFamily="2" charset="2"/>
              </a:rPr>
              <a:t> : </a:t>
            </a:r>
            <a:r>
              <a:rPr lang="en-US" altLang="zh-TW" dirty="0">
                <a:sym typeface="Wingdings" panose="05000000000000000000" pitchFamily="2" charset="2"/>
                <a:hlinkClick r:id="rId5"/>
              </a:rPr>
              <a:t>https://www.putty.org/</a:t>
            </a:r>
            <a:r>
              <a:rPr lang="en-US" altLang="zh-TW" dirty="0">
                <a:sym typeface="Wingdings" panose="05000000000000000000" pitchFamily="2" charset="2"/>
              </a:rPr>
              <a:t>           </a:t>
            </a:r>
            <a:r>
              <a:rPr lang="zh-TW" altLang="en-US" dirty="0">
                <a:sym typeface="Wingdings" panose="05000000000000000000" pitchFamily="2" charset="2"/>
              </a:rPr>
              <a:t>可以連到 </a:t>
            </a:r>
            <a:r>
              <a:rPr lang="en-US" altLang="zh-TW" dirty="0">
                <a:sym typeface="Wingdings" panose="05000000000000000000" pitchFamily="2" charset="2"/>
              </a:rPr>
              <a:t>server </a:t>
            </a:r>
            <a:r>
              <a:rPr lang="zh-TW" altLang="en-US" dirty="0">
                <a:sym typeface="Wingdings" panose="05000000000000000000" pitchFamily="2" charset="2"/>
              </a:rPr>
              <a:t>的方法，但是要加上 </a:t>
            </a:r>
            <a:r>
              <a:rPr lang="en-US" altLang="zh-TW" dirty="0" err="1">
                <a:sym typeface="Wingdings" panose="05000000000000000000" pitchFamily="2" charset="2"/>
              </a:rPr>
              <a:t>Xming</a:t>
            </a:r>
            <a:r>
              <a:rPr lang="zh-TW" altLang="en-US" dirty="0">
                <a:sym typeface="Wingdings" panose="05000000000000000000" pitchFamily="2" charset="2"/>
              </a:rPr>
              <a:t> 才有介面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r>
              <a:rPr lang="en-US" altLang="zh-TW" dirty="0"/>
              <a:t>                               </a:t>
            </a:r>
            <a:r>
              <a:rPr lang="en-US" altLang="zh-TW" dirty="0">
                <a:hlinkClick r:id="rId6"/>
              </a:rPr>
              <a:t>https://sourceforge.net/projects/xming/</a:t>
            </a:r>
            <a:endParaRPr lang="en-US" altLang="zh-TW" dirty="0"/>
          </a:p>
          <a:p>
            <a:pPr lvl="2"/>
            <a:r>
              <a:rPr lang="en-US" altLang="zh-TW" dirty="0"/>
              <a:t>Chimera: </a:t>
            </a:r>
            <a:r>
              <a:rPr lang="en-US" altLang="zh-TW" dirty="0">
                <a:hlinkClick r:id="rId7"/>
              </a:rPr>
              <a:t>https://www.cgl.ucsf.edu/chimera/download.html</a:t>
            </a:r>
            <a:r>
              <a:rPr lang="en-US" altLang="zh-TW" dirty="0"/>
              <a:t>   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>
                <a:sym typeface="Wingdings" panose="05000000000000000000" pitchFamily="2" charset="2"/>
              </a:rPr>
              <a:t>也可以直接載 </a:t>
            </a:r>
            <a:r>
              <a:rPr lang="en-US" altLang="zh-TW" dirty="0">
                <a:sym typeface="Wingdings" panose="05000000000000000000" pitchFamily="2" charset="2"/>
              </a:rPr>
              <a:t>chimera </a:t>
            </a:r>
            <a:r>
              <a:rPr lang="zh-TW" altLang="en-US" dirty="0" smtClean="0">
                <a:sym typeface="Wingdings" panose="05000000000000000000" pitchFamily="2" charset="2"/>
              </a:rPr>
              <a:t>使用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1800" dirty="0" smtClean="0"/>
              <a:t>進入</a:t>
            </a:r>
            <a:r>
              <a:rPr lang="en-US" altLang="zh-TW" sz="1800" dirty="0" smtClean="0"/>
              <a:t>Server</a:t>
            </a:r>
            <a:r>
              <a:rPr lang="zh-TW" altLang="en-US" sz="1800" dirty="0" smtClean="0"/>
              <a:t>後，直接打 </a:t>
            </a:r>
            <a:r>
              <a:rPr lang="en-US" altLang="zh-TW" sz="1800" dirty="0" err="1" smtClean="0"/>
              <a:t>scipion</a:t>
            </a:r>
            <a:endParaRPr lang="en-US" altLang="zh-TW" sz="1800" dirty="0" smtClean="0"/>
          </a:p>
          <a:p>
            <a:pPr marL="548640" lvl="2" indent="0">
              <a:buNone/>
            </a:pPr>
            <a:r>
              <a:rPr lang="zh-TW" altLang="en-US" dirty="0" smtClean="0"/>
              <a:t>    </a:t>
            </a:r>
            <a:endParaRPr lang="en-US" altLang="zh-TW" dirty="0" smtClean="0"/>
          </a:p>
        </p:txBody>
      </p:sp>
      <p:cxnSp>
        <p:nvCxnSpPr>
          <p:cNvPr id="5" name="直線接點 4"/>
          <p:cNvCxnSpPr/>
          <p:nvPr/>
        </p:nvCxnSpPr>
        <p:spPr>
          <a:xfrm flipV="1">
            <a:off x="1270599" y="4204993"/>
            <a:ext cx="10658164" cy="415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向右箭號 6"/>
          <p:cNvSpPr/>
          <p:nvPr/>
        </p:nvSpPr>
        <p:spPr>
          <a:xfrm rot="16200000">
            <a:off x="11650287" y="3745921"/>
            <a:ext cx="556953" cy="2423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0493296" y="3134981"/>
            <a:ext cx="187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accent1"/>
                </a:solidFill>
              </a:rPr>
              <a:t>主要使用前</a:t>
            </a:r>
            <a:r>
              <a:rPr lang="en-US" altLang="zh-TW" dirty="0" smtClean="0">
                <a:solidFill>
                  <a:schemeClr val="accent1"/>
                </a:solidFill>
              </a:rPr>
              <a:t>3</a:t>
            </a:r>
            <a:r>
              <a:rPr lang="zh-TW" altLang="en-US" dirty="0" smtClean="0">
                <a:solidFill>
                  <a:schemeClr val="accent1"/>
                </a:solidFill>
              </a:rPr>
              <a:t>項</a:t>
            </a:r>
            <a:endParaRPr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0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2246" y="277726"/>
            <a:ext cx="10058400" cy="1609344"/>
          </a:xfrm>
        </p:spPr>
        <p:txBody>
          <a:bodyPr/>
          <a:lstStyle/>
          <a:p>
            <a:r>
              <a:rPr lang="en-US" altLang="zh-TW" dirty="0" smtClean="0"/>
              <a:t>Classify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58" t="511" r="675"/>
          <a:stretch/>
        </p:blipFill>
        <p:spPr>
          <a:xfrm>
            <a:off x="3943799" y="1858974"/>
            <a:ext cx="3915295" cy="35518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47" y="1444142"/>
            <a:ext cx="2381250" cy="4381500"/>
          </a:xfrm>
          <a:prstGeom prst="rect">
            <a:avLst/>
          </a:prstGeom>
        </p:spPr>
      </p:pic>
      <p:sp>
        <p:nvSpPr>
          <p:cNvPr id="6" name="十邊形 5"/>
          <p:cNvSpPr/>
          <p:nvPr/>
        </p:nvSpPr>
        <p:spPr>
          <a:xfrm>
            <a:off x="245678" y="3325805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3215840" y="3546805"/>
            <a:ext cx="600816" cy="480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邊形 7"/>
          <p:cNvSpPr/>
          <p:nvPr/>
        </p:nvSpPr>
        <p:spPr>
          <a:xfrm>
            <a:off x="4749525" y="2822090"/>
            <a:ext cx="325784" cy="30049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134" y="2911507"/>
            <a:ext cx="180975" cy="19050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5400000">
            <a:off x="5223425" y="2896286"/>
            <a:ext cx="315716" cy="301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79149" y="282209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sp>
        <p:nvSpPr>
          <p:cNvPr id="12" name="矩形 11"/>
          <p:cNvSpPr/>
          <p:nvPr/>
        </p:nvSpPr>
        <p:spPr>
          <a:xfrm>
            <a:off x="4892041" y="3383280"/>
            <a:ext cx="1702879" cy="731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6594920" y="3624349"/>
            <a:ext cx="1534927" cy="2258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139919" y="1887207"/>
            <a:ext cx="3620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Image per Group :</a:t>
            </a:r>
            <a:r>
              <a:rPr lang="zh-TW" altLang="en-US" dirty="0" smtClean="0">
                <a:solidFill>
                  <a:srgbClr val="002060"/>
                </a:solidFill>
              </a:rPr>
              <a:t>填入分組</a:t>
            </a:r>
            <a:r>
              <a:rPr lang="zh-TW" altLang="en-US" dirty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Particle Box Size:</a:t>
            </a:r>
            <a:r>
              <a:rPr lang="zh-TW" altLang="en-US" dirty="0" smtClean="0">
                <a:solidFill>
                  <a:srgbClr val="002060"/>
                </a:solidFill>
              </a:rPr>
              <a:t>不用改，它會自己搜尋</a:t>
            </a:r>
            <a:r>
              <a:rPr lang="zh-TW" altLang="en-US" dirty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Particle radius: </a:t>
            </a:r>
            <a:r>
              <a:rPr lang="zh-TW" altLang="en-US" dirty="0" smtClean="0">
                <a:solidFill>
                  <a:srgbClr val="002060"/>
                </a:solidFill>
              </a:rPr>
              <a:t>內部圓圈的半徑</a:t>
            </a:r>
            <a:r>
              <a:rPr lang="zh-TW" altLang="en-US" dirty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Resize particle radius &amp; Resize box size:</a:t>
            </a:r>
            <a:r>
              <a:rPr lang="zh-TW" altLang="en-US" dirty="0" smtClean="0">
                <a:solidFill>
                  <a:srgbClr val="002060"/>
                </a:solidFill>
              </a:rPr>
              <a:t>依照 </a:t>
            </a:r>
            <a:r>
              <a:rPr lang="en-US" altLang="zh-TW" dirty="0" smtClean="0">
                <a:solidFill>
                  <a:srgbClr val="002060"/>
                </a:solidFill>
              </a:rPr>
              <a:t>Particle radius</a:t>
            </a:r>
            <a:r>
              <a:rPr lang="zh-TW" altLang="en-US" dirty="0" smtClean="0">
                <a:solidFill>
                  <a:srgbClr val="002060"/>
                </a:solidFill>
              </a:rPr>
              <a:t> 和</a:t>
            </a:r>
            <a:r>
              <a:rPr lang="en-US" altLang="zh-TW" dirty="0" smtClean="0">
                <a:solidFill>
                  <a:srgbClr val="002060"/>
                </a:solidFill>
              </a:rPr>
              <a:t>box size </a:t>
            </a:r>
            <a:r>
              <a:rPr lang="zh-TW" altLang="en-US" dirty="0" smtClean="0">
                <a:solidFill>
                  <a:srgbClr val="002060"/>
                </a:solidFill>
              </a:rPr>
              <a:t>依比例調整，例如</a:t>
            </a:r>
            <a:r>
              <a:rPr lang="en-US" altLang="zh-TW" dirty="0" smtClean="0">
                <a:solidFill>
                  <a:srgbClr val="002060"/>
                </a:solidFill>
              </a:rPr>
              <a:t>: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box size </a:t>
            </a:r>
            <a:r>
              <a:rPr lang="en-US" altLang="zh-TW" dirty="0" smtClean="0">
                <a:solidFill>
                  <a:srgbClr val="002060"/>
                </a:solidFill>
              </a:rPr>
              <a:t>=200</a:t>
            </a:r>
            <a:r>
              <a:rPr lang="zh-TW" altLang="en-US" dirty="0" smtClean="0">
                <a:solidFill>
                  <a:srgbClr val="002060"/>
                </a:solidFill>
              </a:rPr>
              <a:t>、</a:t>
            </a:r>
            <a:r>
              <a:rPr lang="en-US" altLang="zh-TW" dirty="0">
                <a:solidFill>
                  <a:srgbClr val="002060"/>
                </a:solidFill>
              </a:rPr>
              <a:t> Particle radius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=90</a:t>
            </a:r>
            <a:r>
              <a:rPr lang="zh-TW" altLang="en-US" dirty="0" smtClean="0">
                <a:solidFill>
                  <a:srgbClr val="002060"/>
                </a:solidFill>
              </a:rPr>
              <a:t>，則 </a:t>
            </a:r>
            <a:r>
              <a:rPr lang="en-US" altLang="zh-TW" dirty="0">
                <a:solidFill>
                  <a:srgbClr val="002060"/>
                </a:solidFill>
              </a:rPr>
              <a:t>Resize particle radius </a:t>
            </a:r>
            <a:r>
              <a:rPr lang="en-US" altLang="zh-TW" dirty="0" smtClean="0">
                <a:solidFill>
                  <a:srgbClr val="002060"/>
                </a:solidFill>
              </a:rPr>
              <a:t>=45</a:t>
            </a:r>
            <a:r>
              <a:rPr lang="zh-TW" altLang="en-US" dirty="0" smtClean="0">
                <a:solidFill>
                  <a:srgbClr val="002060"/>
                </a:solidFill>
              </a:rPr>
              <a:t>、</a:t>
            </a:r>
            <a:r>
              <a:rPr lang="en-US" altLang="zh-TW" dirty="0">
                <a:solidFill>
                  <a:srgbClr val="002060"/>
                </a:solidFill>
              </a:rPr>
              <a:t> Resize box </a:t>
            </a:r>
            <a:r>
              <a:rPr lang="en-US" altLang="zh-TW" dirty="0" smtClean="0">
                <a:solidFill>
                  <a:srgbClr val="002060"/>
                </a:solidFill>
              </a:rPr>
              <a:t>size=100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>
              <a:buClr>
                <a:schemeClr val="accent2"/>
              </a:buClr>
            </a:pP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5" name="十邊形 14"/>
          <p:cNvSpPr/>
          <p:nvPr/>
        </p:nvSpPr>
        <p:spPr>
          <a:xfrm>
            <a:off x="4424893" y="3437537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向下箭號 16"/>
          <p:cNvSpPr/>
          <p:nvPr/>
        </p:nvSpPr>
        <p:spPr>
          <a:xfrm rot="10800000">
            <a:off x="7119013" y="5410810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十邊形 17"/>
          <p:cNvSpPr/>
          <p:nvPr/>
        </p:nvSpPr>
        <p:spPr>
          <a:xfrm>
            <a:off x="6594920" y="5362589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289868" y="4027387"/>
            <a:ext cx="1641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三種 </a:t>
            </a:r>
            <a:r>
              <a:rPr lang="en-US" altLang="zh-TW" dirty="0" smtClean="0">
                <a:solidFill>
                  <a:srgbClr val="0070C0"/>
                </a:solidFill>
              </a:rPr>
              <a:t>Classify </a:t>
            </a:r>
            <a:r>
              <a:rPr lang="zh-TW" altLang="en-US" dirty="0" smtClean="0">
                <a:solidFill>
                  <a:srgbClr val="0070C0"/>
                </a:solidFill>
              </a:rPr>
              <a:t>的方法都可以使用，此部分已</a:t>
            </a:r>
            <a:r>
              <a:rPr lang="en-US" altLang="zh-TW" dirty="0" smtClean="0">
                <a:solidFill>
                  <a:srgbClr val="0070C0"/>
                </a:solidFill>
              </a:rPr>
              <a:t>stats328-perform ISAC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96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0" y="1877441"/>
            <a:ext cx="6309992" cy="415019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230" y="237956"/>
            <a:ext cx="10058400" cy="1609344"/>
          </a:xfrm>
        </p:spPr>
        <p:txBody>
          <a:bodyPr/>
          <a:lstStyle/>
          <a:p>
            <a:r>
              <a:rPr lang="zh-TW" altLang="en-US" dirty="0"/>
              <a:t>查看執行結果</a:t>
            </a:r>
          </a:p>
        </p:txBody>
      </p:sp>
      <p:sp>
        <p:nvSpPr>
          <p:cNvPr id="7" name="上彎箭號 6"/>
          <p:cNvSpPr/>
          <p:nvPr/>
        </p:nvSpPr>
        <p:spPr>
          <a:xfrm rot="5400000">
            <a:off x="5117351" y="4658546"/>
            <a:ext cx="355322" cy="1387740"/>
          </a:xfrm>
          <a:prstGeom prst="bentUpArrow">
            <a:avLst>
              <a:gd name="adj1" fmla="val 23797"/>
              <a:gd name="adj2" fmla="val 29636"/>
              <a:gd name="adj3" fmla="val 34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邊形 7"/>
          <p:cNvSpPr/>
          <p:nvPr/>
        </p:nvSpPr>
        <p:spPr>
          <a:xfrm>
            <a:off x="3235024" y="4475396"/>
            <a:ext cx="392790" cy="428680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875407" y="4014290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點選這個綠色框框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70092" y="4829694"/>
            <a:ext cx="1217791" cy="345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上彎箭號 10"/>
          <p:cNvSpPr/>
          <p:nvPr/>
        </p:nvSpPr>
        <p:spPr>
          <a:xfrm>
            <a:off x="6862855" y="4982298"/>
            <a:ext cx="1496290" cy="496925"/>
          </a:xfrm>
          <a:prstGeom prst="bentUpArrow">
            <a:avLst>
              <a:gd name="adj1" fmla="val 19484"/>
              <a:gd name="adj2" fmla="val 25000"/>
              <a:gd name="adj3" fmla="val 43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862855" y="5529313"/>
            <a:ext cx="2067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3" name="十邊形 12"/>
          <p:cNvSpPr/>
          <p:nvPr/>
        </p:nvSpPr>
        <p:spPr>
          <a:xfrm>
            <a:off x="6865422" y="4904076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84" y="1042628"/>
            <a:ext cx="4143372" cy="37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16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19"/>
          <a:stretch/>
        </p:blipFill>
        <p:spPr>
          <a:xfrm>
            <a:off x="7261135" y="1680344"/>
            <a:ext cx="4667629" cy="420332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-1" t="311" r="538"/>
          <a:stretch/>
        </p:blipFill>
        <p:spPr>
          <a:xfrm>
            <a:off x="158286" y="1584385"/>
            <a:ext cx="4681701" cy="4207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078" y="102763"/>
            <a:ext cx="10058400" cy="1609344"/>
          </a:xfrm>
        </p:spPr>
        <p:txBody>
          <a:bodyPr/>
          <a:lstStyle/>
          <a:p>
            <a:r>
              <a:rPr lang="zh-TW" altLang="en-US" dirty="0" smtClean="0"/>
              <a:t>挑選 </a:t>
            </a:r>
            <a:r>
              <a:rPr lang="en-US" altLang="zh-TW" dirty="0" smtClean="0"/>
              <a:t>class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86018" y="1680344"/>
            <a:ext cx="221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隨意一張圖按下滑鼠右鍵會出現選項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753634" y="1787236"/>
            <a:ext cx="2653005" cy="233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Enable:</a:t>
            </a:r>
            <a:r>
              <a:rPr lang="zh-TW" altLang="en-US" dirty="0" smtClean="0">
                <a:solidFill>
                  <a:srgbClr val="0070C0"/>
                </a:solidFill>
              </a:rPr>
              <a:t> 選入這個</a:t>
            </a:r>
            <a:r>
              <a:rPr lang="en-US" altLang="zh-TW" dirty="0" smtClean="0">
                <a:solidFill>
                  <a:srgbClr val="0070C0"/>
                </a:solidFill>
              </a:rPr>
              <a:t>class</a:t>
            </a:r>
          </a:p>
          <a:p>
            <a:r>
              <a:rPr lang="en-US" altLang="zh-TW" dirty="0" smtClean="0">
                <a:solidFill>
                  <a:srgbClr val="0070C0"/>
                </a:solidFill>
              </a:rPr>
              <a:t>Disable:</a:t>
            </a:r>
            <a:r>
              <a:rPr lang="zh-TW" altLang="en-US" dirty="0" smtClean="0">
                <a:solidFill>
                  <a:srgbClr val="0070C0"/>
                </a:solidFill>
              </a:rPr>
              <a:t>不要這個</a:t>
            </a:r>
            <a:r>
              <a:rPr lang="en-US" altLang="zh-TW" dirty="0" smtClean="0">
                <a:solidFill>
                  <a:srgbClr val="0070C0"/>
                </a:solidFill>
              </a:rPr>
              <a:t>class</a:t>
            </a:r>
          </a:p>
          <a:p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zh-TW" altLang="en-US" dirty="0" smtClean="0">
                <a:solidFill>
                  <a:srgbClr val="0070C0"/>
                </a:solidFill>
              </a:rPr>
              <a:t>像這種只要丟棄第一個</a:t>
            </a:r>
            <a:r>
              <a:rPr lang="en-US" altLang="zh-TW" dirty="0" smtClean="0">
                <a:solidFill>
                  <a:srgbClr val="0070C0"/>
                </a:solidFill>
              </a:rPr>
              <a:t>class</a:t>
            </a:r>
            <a:r>
              <a:rPr lang="zh-TW" altLang="en-US" dirty="0" smtClean="0">
                <a:solidFill>
                  <a:srgbClr val="0070C0"/>
                </a:solidFill>
              </a:rPr>
              <a:t>，可以先對第一個</a:t>
            </a:r>
            <a:r>
              <a:rPr lang="en-US" altLang="zh-TW" dirty="0" smtClean="0">
                <a:solidFill>
                  <a:srgbClr val="0070C0"/>
                </a:solidFill>
              </a:rPr>
              <a:t>class</a:t>
            </a:r>
            <a:r>
              <a:rPr lang="zh-TW" altLang="en-US" dirty="0" smtClean="0">
                <a:solidFill>
                  <a:srgbClr val="0070C0"/>
                </a:solidFill>
              </a:rPr>
              <a:t> 點選</a:t>
            </a:r>
            <a:r>
              <a:rPr lang="en-US" altLang="zh-TW" dirty="0" smtClean="0">
                <a:solidFill>
                  <a:srgbClr val="0070C0"/>
                </a:solidFill>
              </a:rPr>
              <a:t>disable</a:t>
            </a:r>
            <a:r>
              <a:rPr lang="zh-TW" altLang="en-US" dirty="0" smtClean="0">
                <a:solidFill>
                  <a:srgbClr val="0070C0"/>
                </a:solidFill>
              </a:rPr>
              <a:t>，在點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en-US" altLang="zh-TW" dirty="0" err="1" smtClean="0">
                <a:solidFill>
                  <a:srgbClr val="0070C0"/>
                </a:solidFill>
              </a:rPr>
              <a:t>Select</a:t>
            </a:r>
            <a:r>
              <a:rPr lang="en-US" altLang="zh-TW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ALL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。</a:t>
            </a:r>
            <a:endParaRPr lang="en-US" altLang="zh-TW" dirty="0" smtClean="0">
              <a:solidFill>
                <a:srgbClr val="0070C0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594466" y="3749039"/>
            <a:ext cx="1088967" cy="1271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10800000">
            <a:off x="11506163" y="5866750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十邊形 11"/>
          <p:cNvSpPr/>
          <p:nvPr/>
        </p:nvSpPr>
        <p:spPr>
          <a:xfrm>
            <a:off x="11020917" y="5890362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3" name="十邊形 12"/>
          <p:cNvSpPr/>
          <p:nvPr/>
        </p:nvSpPr>
        <p:spPr>
          <a:xfrm>
            <a:off x="931332" y="1559470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4639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883" y="229170"/>
            <a:ext cx="10058400" cy="1609344"/>
          </a:xfrm>
        </p:spPr>
        <p:txBody>
          <a:bodyPr/>
          <a:lstStyle/>
          <a:p>
            <a:r>
              <a:rPr lang="zh-TW" altLang="en-US" dirty="0" smtClean="0"/>
              <a:t>其他 </a:t>
            </a:r>
            <a:r>
              <a:rPr lang="en-US" altLang="zh-TW" dirty="0" smtClean="0"/>
              <a:t>classify </a:t>
            </a:r>
            <a:r>
              <a:rPr lang="zh-TW" altLang="en-US" dirty="0" smtClean="0"/>
              <a:t>查看</a:t>
            </a:r>
            <a:r>
              <a:rPr lang="zh-TW" altLang="en-US" dirty="0"/>
              <a:t>執行結果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70" y="2569787"/>
            <a:ext cx="5047384" cy="4051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75" y="2590586"/>
            <a:ext cx="4993525" cy="4009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8440" y="1677790"/>
            <a:ext cx="98006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        當你點下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r>
              <a:rPr lang="zh-TW" altLang="en-US" dirty="0" smtClean="0">
                <a:solidFill>
                  <a:srgbClr val="0070C0"/>
                </a:solidFill>
              </a:rPr>
              <a:t>，並沒有出現分組結果，而是出現下列這些框框，此時請點      ，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zh-TW" altLang="en-US" dirty="0" smtClean="0">
                <a:solidFill>
                  <a:srgbClr val="0070C0"/>
                </a:solidFill>
              </a:rPr>
              <a:t>就會出現執行結果。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4801618" y="4056611"/>
            <a:ext cx="269145" cy="2826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259283" y="4164676"/>
            <a:ext cx="269145" cy="2826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105650" y="4938641"/>
            <a:ext cx="208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solidFill>
                  <a:srgbClr val="00B050"/>
                </a:solidFill>
              </a:rPr>
              <a:t>relion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39388" y="4923113"/>
            <a:ext cx="208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</a:t>
            </a:r>
            <a:r>
              <a:rPr lang="en-US" altLang="zh-TW" b="1" dirty="0" smtClean="0">
                <a:solidFill>
                  <a:srgbClr val="00B050"/>
                </a:solidFill>
              </a:rPr>
              <a:t>l2d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562" y="1723910"/>
            <a:ext cx="295804" cy="2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2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590" y="1558017"/>
            <a:ext cx="4143372" cy="373989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1" y="1835341"/>
            <a:ext cx="4023410" cy="377850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004" y="3271631"/>
            <a:ext cx="4092265" cy="34926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</a:t>
            </a:r>
            <a:r>
              <a:rPr lang="zh-TW" altLang="en-US" dirty="0"/>
              <a:t>較</a:t>
            </a:r>
            <a:r>
              <a:rPr lang="zh-TW" altLang="en-US" dirty="0" smtClean="0"/>
              <a:t>三種</a:t>
            </a:r>
            <a:r>
              <a:rPr lang="en-US" altLang="zh-TW" dirty="0" smtClean="0"/>
              <a:t>Classify</a:t>
            </a:r>
            <a:r>
              <a:rPr lang="zh-TW" altLang="en-US" dirty="0" smtClean="0"/>
              <a:t>的結果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325840" y="2196167"/>
            <a:ext cx="2080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B050"/>
                </a:solidFill>
              </a:rPr>
              <a:t>c</a:t>
            </a:r>
            <a:r>
              <a:rPr lang="en-US" altLang="zh-TW" sz="2000" b="1" dirty="0" smtClean="0">
                <a:solidFill>
                  <a:srgbClr val="00B050"/>
                </a:solidFill>
              </a:rPr>
              <a:t>l2d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250307" y="1893921"/>
            <a:ext cx="2080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00B050"/>
                </a:solidFill>
              </a:rPr>
              <a:t>ISAC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685196" y="3524539"/>
            <a:ext cx="2080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 smtClean="0">
                <a:solidFill>
                  <a:srgbClr val="00B050"/>
                </a:solidFill>
              </a:rPr>
              <a:t>relion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38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125627"/>
              </p:ext>
            </p:extLst>
          </p:nvPr>
        </p:nvGraphicFramePr>
        <p:xfrm>
          <a:off x="266007" y="1387395"/>
          <a:ext cx="11845635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0251098" y="4352860"/>
            <a:ext cx="241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TW" dirty="0" smtClean="0"/>
              <a:t>      Initial volume</a:t>
            </a:r>
            <a:endParaRPr lang="zh-TW" altLang="en-US" dirty="0"/>
          </a:p>
        </p:txBody>
      </p:sp>
      <p:sp>
        <p:nvSpPr>
          <p:cNvPr id="5" name="＞形箭號 4"/>
          <p:cNvSpPr/>
          <p:nvPr/>
        </p:nvSpPr>
        <p:spPr>
          <a:xfrm rot="5242744">
            <a:off x="10254918" y="4376012"/>
            <a:ext cx="354788" cy="3465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＞形箭號 5"/>
          <p:cNvSpPr/>
          <p:nvPr/>
        </p:nvSpPr>
        <p:spPr>
          <a:xfrm rot="5242744">
            <a:off x="10254918" y="4881357"/>
            <a:ext cx="354788" cy="3465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251098" y="4857272"/>
            <a:ext cx="241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TW" dirty="0" smtClean="0"/>
              <a:t>      Refine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49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-1" t="1138" r="384"/>
          <a:stretch/>
        </p:blipFill>
        <p:spPr>
          <a:xfrm>
            <a:off x="4055218" y="2278008"/>
            <a:ext cx="5034075" cy="3611090"/>
          </a:xfrm>
          <a:prstGeom prst="rect">
            <a:avLst/>
          </a:prstGeom>
        </p:spPr>
      </p:pic>
      <p:sp>
        <p:nvSpPr>
          <p:cNvPr id="5" name="標題 4"/>
          <p:cNvSpPr txBox="1">
            <a:spLocks noGrp="1"/>
          </p:cNvSpPr>
          <p:nvPr>
            <p:ph type="title"/>
          </p:nvPr>
        </p:nvSpPr>
        <p:spPr>
          <a:xfrm>
            <a:off x="463166" y="428923"/>
            <a:ext cx="100584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TW" dirty="0" smtClean="0"/>
              <a:t>Initial volume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99" y="1629830"/>
            <a:ext cx="2512061" cy="4186768"/>
          </a:xfrm>
          <a:prstGeom prst="rect">
            <a:avLst/>
          </a:prstGeom>
        </p:spPr>
      </p:pic>
      <p:sp>
        <p:nvSpPr>
          <p:cNvPr id="7" name="十邊形 6"/>
          <p:cNvSpPr/>
          <p:nvPr/>
        </p:nvSpPr>
        <p:spPr>
          <a:xfrm>
            <a:off x="504598" y="3791318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3540071" y="4004731"/>
            <a:ext cx="600816" cy="480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十邊形 8"/>
          <p:cNvSpPr/>
          <p:nvPr/>
        </p:nvSpPr>
        <p:spPr>
          <a:xfrm>
            <a:off x="5305160" y="3791318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769" y="3988303"/>
            <a:ext cx="180975" cy="190500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5791857" y="4090786"/>
            <a:ext cx="315716" cy="301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134784" y="3898887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sp>
        <p:nvSpPr>
          <p:cNvPr id="14" name="矩形 13"/>
          <p:cNvSpPr/>
          <p:nvPr/>
        </p:nvSpPr>
        <p:spPr>
          <a:xfrm>
            <a:off x="5305160" y="4547062"/>
            <a:ext cx="3015880" cy="340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8372603" y="4612475"/>
            <a:ext cx="1030778" cy="2258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9403381" y="3898887"/>
            <a:ext cx="2840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依照</a:t>
            </a:r>
            <a:r>
              <a:rPr lang="en-US" altLang="zh-TW" dirty="0" smtClean="0">
                <a:solidFill>
                  <a:srgbClr val="002060"/>
                </a:solidFill>
              </a:rPr>
              <a:t>particle </a:t>
            </a:r>
            <a:r>
              <a:rPr lang="zh-TW" altLang="en-US" dirty="0" smtClean="0">
                <a:solidFill>
                  <a:srgbClr val="002060"/>
                </a:solidFill>
              </a:rPr>
              <a:t>的資訊填寫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Symmetry group: c1</a:t>
            </a:r>
          </a:p>
          <a:p>
            <a:r>
              <a:rPr lang="zh-TW" altLang="en-US" dirty="0" smtClean="0">
                <a:solidFill>
                  <a:srgbClr val="002060"/>
                </a:solidFill>
              </a:rPr>
              <a:t>  不知道就填</a:t>
            </a:r>
            <a:r>
              <a:rPr lang="en-US" altLang="zh-TW" dirty="0" smtClean="0">
                <a:solidFill>
                  <a:srgbClr val="002060"/>
                </a:solidFill>
              </a:rPr>
              <a:t>c1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Mask radius:40</a:t>
            </a:r>
          </a:p>
          <a:p>
            <a:endParaRPr lang="zh-TW" altLang="en-US" dirty="0"/>
          </a:p>
        </p:txBody>
      </p:sp>
      <p:sp>
        <p:nvSpPr>
          <p:cNvPr id="17" name="十邊形 16"/>
          <p:cNvSpPr/>
          <p:nvPr/>
        </p:nvSpPr>
        <p:spPr>
          <a:xfrm>
            <a:off x="4778123" y="4388601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8" name="向下箭號 17"/>
          <p:cNvSpPr/>
          <p:nvPr/>
        </p:nvSpPr>
        <p:spPr>
          <a:xfrm rot="10800000">
            <a:off x="8157780" y="5842121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十邊形 18"/>
          <p:cNvSpPr/>
          <p:nvPr/>
        </p:nvSpPr>
        <p:spPr>
          <a:xfrm>
            <a:off x="7633687" y="5793900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9482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789" y="223998"/>
            <a:ext cx="3903432" cy="36695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查看執行結果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768" y="1847379"/>
            <a:ext cx="5839280" cy="4158566"/>
          </a:xfrm>
          <a:prstGeom prst="rect">
            <a:avLst/>
          </a:prstGeom>
        </p:spPr>
      </p:pic>
      <p:sp>
        <p:nvSpPr>
          <p:cNvPr id="8" name="上彎箭號 7"/>
          <p:cNvSpPr/>
          <p:nvPr/>
        </p:nvSpPr>
        <p:spPr>
          <a:xfrm rot="5400000">
            <a:off x="4291874" y="4329093"/>
            <a:ext cx="355322" cy="1387740"/>
          </a:xfrm>
          <a:prstGeom prst="bentUpArrow">
            <a:avLst>
              <a:gd name="adj1" fmla="val 23797"/>
              <a:gd name="adj2" fmla="val 29636"/>
              <a:gd name="adj3" fmla="val 34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十邊形 8"/>
          <p:cNvSpPr/>
          <p:nvPr/>
        </p:nvSpPr>
        <p:spPr>
          <a:xfrm>
            <a:off x="2694128" y="4171233"/>
            <a:ext cx="392790" cy="428680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18453" y="3842898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點選這個綠色框框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88201" y="4476305"/>
            <a:ext cx="768904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上彎箭號 11"/>
          <p:cNvSpPr/>
          <p:nvPr/>
        </p:nvSpPr>
        <p:spPr>
          <a:xfrm>
            <a:off x="6099048" y="3456724"/>
            <a:ext cx="950145" cy="1721492"/>
          </a:xfrm>
          <a:prstGeom prst="bentUpArrow">
            <a:avLst>
              <a:gd name="adj1" fmla="val 9860"/>
              <a:gd name="adj2" fmla="val 16251"/>
              <a:gd name="adj3" fmla="val 35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429427" y="5200624"/>
            <a:ext cx="2067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4" name="十邊形 13"/>
          <p:cNvSpPr/>
          <p:nvPr/>
        </p:nvSpPr>
        <p:spPr>
          <a:xfrm>
            <a:off x="6266905" y="4521691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9" name="向下箭號 18"/>
          <p:cNvSpPr/>
          <p:nvPr/>
        </p:nvSpPr>
        <p:spPr>
          <a:xfrm rot="5400000">
            <a:off x="10147130" y="1296370"/>
            <a:ext cx="446393" cy="432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0614110" y="587294"/>
            <a:ext cx="14159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可以看到</a:t>
            </a:r>
            <a:r>
              <a:rPr lang="en-US" altLang="zh-TW" dirty="0" smtClean="0">
                <a:solidFill>
                  <a:srgbClr val="002060"/>
                </a:solidFill>
              </a:rPr>
              <a:t>particle </a:t>
            </a:r>
            <a:r>
              <a:rPr lang="zh-TW" altLang="en-US" dirty="0" smtClean="0">
                <a:solidFill>
                  <a:srgbClr val="002060"/>
                </a:solidFill>
              </a:rPr>
              <a:t>的分層，如果想看</a:t>
            </a:r>
            <a:r>
              <a:rPr lang="en-US" altLang="zh-TW" dirty="0" smtClean="0">
                <a:solidFill>
                  <a:srgbClr val="002060"/>
                </a:solidFill>
              </a:rPr>
              <a:t>3D</a:t>
            </a:r>
            <a:r>
              <a:rPr lang="zh-TW" altLang="en-US" dirty="0" smtClean="0">
                <a:solidFill>
                  <a:srgbClr val="002060"/>
                </a:solidFill>
              </a:rPr>
              <a:t>圖，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點選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如果</a:t>
            </a:r>
            <a:r>
              <a:rPr lang="zh-TW" altLang="en-US" dirty="0" smtClean="0">
                <a:solidFill>
                  <a:srgbClr val="002060"/>
                </a:solidFill>
              </a:rPr>
              <a:t>使用</a:t>
            </a:r>
            <a:r>
              <a:rPr lang="en-US" altLang="zh-TW" dirty="0" err="1" smtClean="0">
                <a:solidFill>
                  <a:srgbClr val="002060"/>
                </a:solidFill>
              </a:rPr>
              <a:t>MobaXtern</a:t>
            </a:r>
            <a:r>
              <a:rPr lang="en-US" altLang="zh-TW" dirty="0" smtClean="0">
                <a:solidFill>
                  <a:srgbClr val="002060"/>
                </a:solidFill>
              </a:rPr>
              <a:t> </a:t>
            </a:r>
            <a:r>
              <a:rPr lang="zh-TW" altLang="en-US" dirty="0" smtClean="0">
                <a:solidFill>
                  <a:srgbClr val="002060"/>
                </a:solidFill>
              </a:rPr>
              <a:t>是開不起</a:t>
            </a:r>
            <a:r>
              <a:rPr lang="en-US" altLang="zh-TW" dirty="0" smtClean="0">
                <a:solidFill>
                  <a:srgbClr val="002060"/>
                </a:solidFill>
              </a:rPr>
              <a:t>chimera)</a:t>
            </a:r>
            <a:endParaRPr lang="en-US" altLang="zh-TW" dirty="0">
              <a:solidFill>
                <a:srgbClr val="002060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9321324" y="484632"/>
            <a:ext cx="249382" cy="2053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11370428" y="1898187"/>
            <a:ext cx="6537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 flipV="1">
            <a:off x="12030026" y="587294"/>
            <a:ext cx="5097" cy="13108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9651076" y="587294"/>
            <a:ext cx="23731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下箭號 33"/>
          <p:cNvSpPr/>
          <p:nvPr/>
        </p:nvSpPr>
        <p:spPr>
          <a:xfrm>
            <a:off x="9108685" y="3307755"/>
            <a:ext cx="399011" cy="609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156" y="4084384"/>
            <a:ext cx="3185079" cy="22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6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347" y="1831168"/>
            <a:ext cx="5688661" cy="40513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80902" y="864524"/>
            <a:ext cx="5195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下一步會需要</a:t>
            </a:r>
            <a:r>
              <a:rPr lang="en-US" altLang="zh-TW" dirty="0" smtClean="0"/>
              <a:t>input particle </a:t>
            </a:r>
            <a:r>
              <a:rPr lang="zh-TW" altLang="en-US" dirty="0" smtClean="0"/>
              <a:t>，所以要將我們之前存的 </a:t>
            </a:r>
            <a:r>
              <a:rPr lang="en-US" altLang="zh-TW" dirty="0" smtClean="0"/>
              <a:t>class </a:t>
            </a:r>
            <a:r>
              <a:rPr lang="zh-TW" altLang="en-US" dirty="0" smtClean="0"/>
              <a:t>轉成 </a:t>
            </a:r>
            <a:r>
              <a:rPr lang="en-US" altLang="zh-TW" dirty="0" smtClean="0"/>
              <a:t>particle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882044" y="4135483"/>
            <a:ext cx="64008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邊形 7"/>
          <p:cNvSpPr/>
          <p:nvPr/>
        </p:nvSpPr>
        <p:spPr>
          <a:xfrm>
            <a:off x="3319888" y="3856818"/>
            <a:ext cx="392790" cy="428680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9" name="上彎箭號 8"/>
          <p:cNvSpPr/>
          <p:nvPr/>
        </p:nvSpPr>
        <p:spPr>
          <a:xfrm rot="5400000">
            <a:off x="4742881" y="4147583"/>
            <a:ext cx="443790" cy="1525385"/>
          </a:xfrm>
          <a:prstGeom prst="bentUpArrow">
            <a:avLst>
              <a:gd name="adj1" fmla="val 23797"/>
              <a:gd name="adj2" fmla="val 29636"/>
              <a:gd name="adj3" fmla="val 34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9160670">
            <a:off x="6599160" y="4550717"/>
            <a:ext cx="556951" cy="335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十邊形 10"/>
          <p:cNvSpPr/>
          <p:nvPr/>
        </p:nvSpPr>
        <p:spPr>
          <a:xfrm>
            <a:off x="5655306" y="440980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746993" y="4319048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點選這個綠色框框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43762" y="5190327"/>
            <a:ext cx="2067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4" name="向下箭號 13"/>
          <p:cNvSpPr/>
          <p:nvPr/>
        </p:nvSpPr>
        <p:spPr>
          <a:xfrm rot="10800000">
            <a:off x="8794272" y="4434621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十邊形 14"/>
          <p:cNvSpPr/>
          <p:nvPr/>
        </p:nvSpPr>
        <p:spPr>
          <a:xfrm>
            <a:off x="8312494" y="4408019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374" y="1205345"/>
            <a:ext cx="3485931" cy="32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6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9032" y="255595"/>
            <a:ext cx="10058400" cy="1609344"/>
          </a:xfrm>
        </p:spPr>
        <p:txBody>
          <a:bodyPr/>
          <a:lstStyle/>
          <a:p>
            <a:r>
              <a:rPr lang="en-US" altLang="zh-TW" dirty="0" smtClean="0"/>
              <a:t>refine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14" y="1864939"/>
            <a:ext cx="2536544" cy="4051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50" y="1864939"/>
            <a:ext cx="4745171" cy="4113900"/>
          </a:xfrm>
          <a:prstGeom prst="rect">
            <a:avLst/>
          </a:prstGeom>
        </p:spPr>
      </p:pic>
      <p:sp>
        <p:nvSpPr>
          <p:cNvPr id="6" name="十邊形 5"/>
          <p:cNvSpPr/>
          <p:nvPr/>
        </p:nvSpPr>
        <p:spPr>
          <a:xfrm>
            <a:off x="0" y="3618347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2433196" y="3843167"/>
            <a:ext cx="600816" cy="480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邊形 7"/>
          <p:cNvSpPr/>
          <p:nvPr/>
        </p:nvSpPr>
        <p:spPr>
          <a:xfrm>
            <a:off x="3999871" y="3618347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31" y="3320468"/>
            <a:ext cx="180975" cy="19050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5400000">
            <a:off x="4519591" y="3732486"/>
            <a:ext cx="260296" cy="276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661972" y="322656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sp>
        <p:nvSpPr>
          <p:cNvPr id="13" name="十邊形 12"/>
          <p:cNvSpPr/>
          <p:nvPr/>
        </p:nvSpPr>
        <p:spPr>
          <a:xfrm>
            <a:off x="10812616" y="5879845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" name="向下箭號 11"/>
          <p:cNvSpPr/>
          <p:nvPr/>
        </p:nvSpPr>
        <p:spPr>
          <a:xfrm rot="10800000">
            <a:off x="11348107" y="5854321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十邊形 18"/>
          <p:cNvSpPr/>
          <p:nvPr/>
        </p:nvSpPr>
        <p:spPr>
          <a:xfrm>
            <a:off x="3820633" y="4506991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31" y="4492639"/>
            <a:ext cx="180975" cy="190500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 rot="5400000">
            <a:off x="4372937" y="4421990"/>
            <a:ext cx="282415" cy="295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626646" y="4403223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567" y="1926231"/>
            <a:ext cx="4554746" cy="393426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8958594" y="4632750"/>
            <a:ext cx="2716032" cy="327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十邊形 24"/>
          <p:cNvSpPr/>
          <p:nvPr/>
        </p:nvSpPr>
        <p:spPr>
          <a:xfrm>
            <a:off x="8394117" y="463275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913717" y="5095720"/>
            <a:ext cx="403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設定使用哪顆</a:t>
            </a:r>
            <a:r>
              <a:rPr lang="en-US" altLang="zh-TW" dirty="0" smtClean="0">
                <a:solidFill>
                  <a:srgbClr val="002060"/>
                </a:solidFill>
              </a:rPr>
              <a:t>GPU</a:t>
            </a:r>
            <a:r>
              <a:rPr lang="zh-TW" altLang="en-US" dirty="0" smtClean="0">
                <a:solidFill>
                  <a:srgbClr val="002060"/>
                </a:solidFill>
              </a:rPr>
              <a:t>，打上 </a:t>
            </a:r>
            <a:r>
              <a:rPr lang="en-US" altLang="zh-TW" dirty="0" smtClean="0">
                <a:solidFill>
                  <a:srgbClr val="002060"/>
                </a:solidFill>
              </a:rPr>
              <a:t>2,3</a:t>
            </a:r>
            <a:r>
              <a:rPr lang="zh-TW" altLang="en-US" dirty="0" smtClean="0">
                <a:solidFill>
                  <a:srgbClr val="002060"/>
                </a:solidFill>
              </a:rPr>
              <a:t>，表示使用第二顆、第三顆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7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3218" y="285024"/>
            <a:ext cx="10058400" cy="1609344"/>
          </a:xfrm>
        </p:spPr>
        <p:txBody>
          <a:bodyPr/>
          <a:lstStyle/>
          <a:p>
            <a:r>
              <a:rPr lang="en-US" altLang="zh-TW" dirty="0"/>
              <a:t>FileZilla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01" y="2424875"/>
            <a:ext cx="5870347" cy="4051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16" y="153733"/>
            <a:ext cx="2497065" cy="22395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565" y="490553"/>
            <a:ext cx="1515809" cy="1565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-1" r="457"/>
          <a:stretch/>
        </p:blipFill>
        <p:spPr>
          <a:xfrm>
            <a:off x="6233274" y="2497667"/>
            <a:ext cx="5863838" cy="406540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94475" y="2780752"/>
            <a:ext cx="2801125" cy="2310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5" name="向右箭號 14"/>
          <p:cNvSpPr/>
          <p:nvPr/>
        </p:nvSpPr>
        <p:spPr>
          <a:xfrm>
            <a:off x="2785532" y="3116279"/>
            <a:ext cx="3447741" cy="1109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0" y="1339492"/>
            <a:ext cx="4848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兩種方式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0070C0"/>
                </a:solidFill>
              </a:rPr>
              <a:t>1.</a:t>
            </a:r>
            <a:r>
              <a:rPr lang="zh-TW" altLang="en-US" dirty="0" smtClean="0">
                <a:solidFill>
                  <a:srgbClr val="0070C0"/>
                </a:solidFill>
              </a:rPr>
              <a:t>檔案</a:t>
            </a:r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站台管理員</a:t>
            </a:r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連線 </a:t>
            </a:r>
            <a:endParaRPr lang="en-US" altLang="zh-TW" dirty="0" smtClean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(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第一次使用先按增新站台</a:t>
            </a:r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輸入資料</a:t>
            </a:r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確認</a:t>
            </a:r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)</a:t>
            </a:r>
          </a:p>
          <a:p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向右箭號 19"/>
          <p:cNvSpPr/>
          <p:nvPr/>
        </p:nvSpPr>
        <p:spPr>
          <a:xfrm>
            <a:off x="7916333" y="1456267"/>
            <a:ext cx="296334" cy="1524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>
            <a:off x="8991600" y="2173098"/>
            <a:ext cx="127869" cy="22013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2954867" y="1775564"/>
            <a:ext cx="21082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9119469" y="3998423"/>
            <a:ext cx="325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B050"/>
                </a:solidFill>
              </a:rPr>
              <a:t>在需要的下載或上傳檔案，</a:t>
            </a:r>
            <a:endParaRPr lang="en-US" altLang="zh-TW" dirty="0" smtClean="0">
              <a:solidFill>
                <a:srgbClr val="00B050"/>
              </a:solidFill>
            </a:endParaRPr>
          </a:p>
          <a:p>
            <a:r>
              <a:rPr lang="zh-TW" altLang="en-US" dirty="0" smtClean="0">
                <a:solidFill>
                  <a:srgbClr val="00B050"/>
                </a:solidFill>
              </a:rPr>
              <a:t>按下滑鼠右鍵會出現功能選項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774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978" y="1984889"/>
            <a:ext cx="4923811" cy="4284562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1692" y="0"/>
            <a:ext cx="10058400" cy="1609344"/>
          </a:xfrm>
        </p:spPr>
        <p:txBody>
          <a:bodyPr/>
          <a:lstStyle/>
          <a:p>
            <a:r>
              <a:rPr lang="zh-TW" altLang="en-US" dirty="0"/>
              <a:t>查看執行結果</a:t>
            </a:r>
          </a:p>
        </p:txBody>
      </p:sp>
      <p:sp>
        <p:nvSpPr>
          <p:cNvPr id="7" name="矩形 6"/>
          <p:cNvSpPr/>
          <p:nvPr/>
        </p:nvSpPr>
        <p:spPr>
          <a:xfrm>
            <a:off x="3321511" y="4564075"/>
            <a:ext cx="880572" cy="253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邊形 7"/>
          <p:cNvSpPr/>
          <p:nvPr/>
        </p:nvSpPr>
        <p:spPr>
          <a:xfrm>
            <a:off x="2199570" y="4239490"/>
            <a:ext cx="397275" cy="37434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9" name="上彎箭號 8"/>
          <p:cNvSpPr/>
          <p:nvPr/>
        </p:nvSpPr>
        <p:spPr>
          <a:xfrm rot="5400000">
            <a:off x="3870339" y="4638296"/>
            <a:ext cx="309869" cy="794193"/>
          </a:xfrm>
          <a:prstGeom prst="bentUpArrow">
            <a:avLst>
              <a:gd name="adj1" fmla="val 23797"/>
              <a:gd name="adj2" fmla="val 29636"/>
              <a:gd name="adj3" fmla="val 34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十邊形 10"/>
          <p:cNvSpPr/>
          <p:nvPr/>
        </p:nvSpPr>
        <p:spPr>
          <a:xfrm>
            <a:off x="4678102" y="4445256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413579" y="4533914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點選這個綠色框框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21526" y="5035392"/>
            <a:ext cx="2067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75" y="248048"/>
            <a:ext cx="3911107" cy="3473681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17548801">
            <a:off x="4836927" y="3844086"/>
            <a:ext cx="2177278" cy="335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434051" y="2161309"/>
            <a:ext cx="2094807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十邊形 14"/>
          <p:cNvSpPr/>
          <p:nvPr/>
        </p:nvSpPr>
        <p:spPr>
          <a:xfrm>
            <a:off x="6227912" y="1701299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6" name="向右箭號 15"/>
          <p:cNvSpPr/>
          <p:nvPr/>
        </p:nvSpPr>
        <p:spPr>
          <a:xfrm>
            <a:off x="6259484" y="2181125"/>
            <a:ext cx="164823" cy="125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6259484" y="2338745"/>
            <a:ext cx="164823" cy="11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588086" y="2059287"/>
            <a:ext cx="9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final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282335" y="2255771"/>
            <a:ext cx="112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chimera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0" name="十邊形 19"/>
          <p:cNvSpPr/>
          <p:nvPr/>
        </p:nvSpPr>
        <p:spPr>
          <a:xfrm>
            <a:off x="8597877" y="190746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8794273" y="2255771"/>
            <a:ext cx="265414" cy="269623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下箭號 22"/>
          <p:cNvSpPr/>
          <p:nvPr/>
        </p:nvSpPr>
        <p:spPr>
          <a:xfrm rot="5400000">
            <a:off x="9170372" y="2265233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96" y="3791698"/>
            <a:ext cx="4077541" cy="2856720"/>
          </a:xfrm>
          <a:prstGeom prst="rect">
            <a:avLst/>
          </a:prstGeom>
        </p:spPr>
      </p:pic>
      <p:sp>
        <p:nvSpPr>
          <p:cNvPr id="24" name="向下箭號 23"/>
          <p:cNvSpPr/>
          <p:nvPr/>
        </p:nvSpPr>
        <p:spPr>
          <a:xfrm>
            <a:off x="8254538" y="2822233"/>
            <a:ext cx="426466" cy="1147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669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8000" dirty="0" smtClean="0"/>
              <a:t>進階操作</a:t>
            </a:r>
            <a:endParaRPr lang="zh-TW" altLang="en-US" sz="8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358" y="3201866"/>
            <a:ext cx="5395668" cy="14594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儲存 </a:t>
            </a:r>
            <a:r>
              <a:rPr lang="en-US" altLang="zh-TW" dirty="0" smtClean="0"/>
              <a:t>2D</a:t>
            </a:r>
            <a:r>
              <a:rPr lang="zh-TW" altLang="en-US" dirty="0" smtClean="0"/>
              <a:t> </a:t>
            </a:r>
            <a:r>
              <a:rPr lang="en-US" altLang="zh-TW" dirty="0" smtClean="0"/>
              <a:t>classification image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712489" y="2186247"/>
            <a:ext cx="141316" cy="14515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712489" y="3416532"/>
            <a:ext cx="141316" cy="13823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16200000">
            <a:off x="9361031" y="4601048"/>
            <a:ext cx="207818" cy="229495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345666" y="3394760"/>
            <a:ext cx="4746452" cy="281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十邊形 14"/>
          <p:cNvSpPr/>
          <p:nvPr/>
        </p:nvSpPr>
        <p:spPr>
          <a:xfrm>
            <a:off x="229319" y="168591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十邊形 15"/>
          <p:cNvSpPr/>
          <p:nvPr/>
        </p:nvSpPr>
        <p:spPr>
          <a:xfrm>
            <a:off x="197804" y="3058345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7" name="十邊形 16"/>
          <p:cNvSpPr/>
          <p:nvPr/>
        </p:nvSpPr>
        <p:spPr>
          <a:xfrm>
            <a:off x="6793049" y="2819355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269008" y="2844906"/>
            <a:ext cx="48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調整儲存檔案位置，檔案名稱記得打上 </a:t>
            </a:r>
            <a:r>
              <a:rPr lang="en-US" altLang="zh-TW" dirty="0" smtClean="0">
                <a:solidFill>
                  <a:srgbClr val="0070C0"/>
                </a:solidFill>
              </a:rPr>
              <a:t>“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  <a:r>
              <a:rPr lang="en-US" altLang="zh-TW" dirty="0" err="1" smtClean="0">
                <a:solidFill>
                  <a:srgbClr val="FF0000"/>
                </a:solidFill>
              </a:rPr>
              <a:t>mrcs</a:t>
            </a:r>
            <a:r>
              <a:rPr lang="en-US" altLang="zh-TW" dirty="0" smtClean="0">
                <a:solidFill>
                  <a:srgbClr val="0070C0"/>
                </a:solidFill>
              </a:rPr>
              <a:t>”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0" name="十邊形 19"/>
          <p:cNvSpPr/>
          <p:nvPr/>
        </p:nvSpPr>
        <p:spPr>
          <a:xfrm>
            <a:off x="8836653" y="4607996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998465" y="5223724"/>
            <a:ext cx="470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 這樣就可以去存放位置找檔案了</a:t>
            </a:r>
            <a:r>
              <a:rPr lang="en-US" altLang="zh-TW" dirty="0" smtClean="0">
                <a:sym typeface="Wingdings" panose="05000000000000000000" pitchFamily="2" charset="2"/>
              </a:rPr>
              <a:t>^^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r="507"/>
          <a:stretch/>
        </p:blipFill>
        <p:spPr>
          <a:xfrm>
            <a:off x="881687" y="2028307"/>
            <a:ext cx="4640499" cy="4374484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5170164" y="3601366"/>
            <a:ext cx="1438102" cy="876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219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757" y="29782"/>
            <a:ext cx="10058400" cy="1609344"/>
          </a:xfrm>
        </p:spPr>
        <p:txBody>
          <a:bodyPr/>
          <a:lstStyle/>
          <a:p>
            <a:r>
              <a:rPr lang="zh-TW" altLang="en-US" dirty="0" smtClean="0"/>
              <a:t>尋找輸出資料路徑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0" r="551" b="689"/>
          <a:stretch/>
        </p:blipFill>
        <p:spPr>
          <a:xfrm>
            <a:off x="232757" y="1832650"/>
            <a:ext cx="7958599" cy="46681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48640" y="3243380"/>
            <a:ext cx="311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點選需要的輸出資料的框框，按下滑鼠右鍵，會出現一排的選項，點取 </a:t>
            </a:r>
            <a:r>
              <a:rPr lang="en-US" altLang="zh-TW" dirty="0" smtClean="0">
                <a:solidFill>
                  <a:srgbClr val="0070C0"/>
                </a:solidFill>
              </a:rPr>
              <a:t>Brower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3738322" y="3632467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730308" y="4224795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9563247">
            <a:off x="5097050" y="2621154"/>
            <a:ext cx="1437713" cy="825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b="652"/>
          <a:stretch/>
        </p:blipFill>
        <p:spPr>
          <a:xfrm>
            <a:off x="6460467" y="242076"/>
            <a:ext cx="4528959" cy="255100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6389809" y="916976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/>
          <a:srcRect r="182"/>
          <a:stretch/>
        </p:blipFill>
        <p:spPr>
          <a:xfrm>
            <a:off x="6990876" y="2896474"/>
            <a:ext cx="5047361" cy="2656641"/>
          </a:xfrm>
          <a:prstGeom prst="rect">
            <a:avLst/>
          </a:prstGeom>
        </p:spPr>
      </p:pic>
      <p:sp>
        <p:nvSpPr>
          <p:cNvPr id="15" name="向下箭號 14"/>
          <p:cNvSpPr/>
          <p:nvPr/>
        </p:nvSpPr>
        <p:spPr>
          <a:xfrm>
            <a:off x="8539533" y="2189590"/>
            <a:ext cx="789611" cy="869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642699" y="1597611"/>
            <a:ext cx="208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大多數的資料都存在</a:t>
            </a:r>
            <a:r>
              <a:rPr lang="en-US" altLang="zh-TW" dirty="0" smtClean="0">
                <a:solidFill>
                  <a:srgbClr val="0070C0"/>
                </a:solidFill>
              </a:rPr>
              <a:t>extra </a:t>
            </a:r>
            <a:r>
              <a:rPr lang="zh-TW" altLang="en-US" dirty="0" smtClean="0">
                <a:solidFill>
                  <a:srgbClr val="0070C0"/>
                </a:solidFill>
              </a:rPr>
              <a:t>裡面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8" name="十邊形 17"/>
          <p:cNvSpPr/>
          <p:nvPr/>
        </p:nvSpPr>
        <p:spPr>
          <a:xfrm>
            <a:off x="3536698" y="312764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9" name="十邊形 18"/>
          <p:cNvSpPr/>
          <p:nvPr/>
        </p:nvSpPr>
        <p:spPr>
          <a:xfrm>
            <a:off x="4337518" y="422479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十邊形 19"/>
          <p:cNvSpPr/>
          <p:nvPr/>
        </p:nvSpPr>
        <p:spPr>
          <a:xfrm>
            <a:off x="5898599" y="581492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334784" y="5842276"/>
            <a:ext cx="470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有了路徑就能從外部的資料夾找到檔案，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也可以透過 </a:t>
            </a:r>
            <a:r>
              <a:rPr lang="en-US" altLang="zh-TW" dirty="0" smtClean="0">
                <a:sym typeface="Wingdings" panose="05000000000000000000" pitchFamily="2" charset="2"/>
              </a:rPr>
              <a:t>ftp</a:t>
            </a:r>
            <a:r>
              <a:rPr lang="zh-TW" altLang="en-US" dirty="0" smtClean="0">
                <a:sym typeface="Wingdings" panose="05000000000000000000" pitchFamily="2" charset="2"/>
              </a:rPr>
              <a:t>直接到從資料夾載資料。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457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757" y="29782"/>
            <a:ext cx="10058400" cy="1609344"/>
          </a:xfrm>
        </p:spPr>
        <p:txBody>
          <a:bodyPr/>
          <a:lstStyle/>
          <a:p>
            <a:r>
              <a:rPr lang="zh-TW" altLang="en-US" dirty="0"/>
              <a:t>下載需要的參數資訊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0" r="551" b="689"/>
          <a:stretch/>
        </p:blipFill>
        <p:spPr>
          <a:xfrm>
            <a:off x="232757" y="1832650"/>
            <a:ext cx="7958599" cy="46681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48640" y="3243380"/>
            <a:ext cx="311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點選需要的輸出資料的框框，按下滑鼠右鍵，會出現一排的選項，點取 </a:t>
            </a:r>
            <a:r>
              <a:rPr lang="en-US" altLang="zh-TW" dirty="0" smtClean="0">
                <a:solidFill>
                  <a:srgbClr val="0070C0"/>
                </a:solidFill>
              </a:rPr>
              <a:t>Brower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3738322" y="3632467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730308" y="4224795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9563247">
            <a:off x="5097050" y="2621154"/>
            <a:ext cx="1437713" cy="825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b="652"/>
          <a:stretch/>
        </p:blipFill>
        <p:spPr>
          <a:xfrm>
            <a:off x="6777043" y="225538"/>
            <a:ext cx="4528959" cy="255100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6675968" y="1100091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十邊形 17"/>
          <p:cNvSpPr/>
          <p:nvPr/>
        </p:nvSpPr>
        <p:spPr>
          <a:xfrm>
            <a:off x="3536698" y="312764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9" name="十邊形 18"/>
          <p:cNvSpPr/>
          <p:nvPr/>
        </p:nvSpPr>
        <p:spPr>
          <a:xfrm>
            <a:off x="4337518" y="422479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十邊形 19"/>
          <p:cNvSpPr/>
          <p:nvPr/>
        </p:nvSpPr>
        <p:spPr>
          <a:xfrm>
            <a:off x="6446304" y="49425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799409" y="1530358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點選有   這個符號的檔案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49" y="1625728"/>
            <a:ext cx="177362" cy="20692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r="396"/>
          <a:stretch/>
        </p:blipFill>
        <p:spPr>
          <a:xfrm>
            <a:off x="6817284" y="3077193"/>
            <a:ext cx="5338762" cy="2967250"/>
          </a:xfrm>
          <a:prstGeom prst="rect">
            <a:avLst/>
          </a:prstGeom>
        </p:spPr>
      </p:pic>
      <p:sp>
        <p:nvSpPr>
          <p:cNvPr id="15" name="向下箭號 14"/>
          <p:cNvSpPr/>
          <p:nvPr/>
        </p:nvSpPr>
        <p:spPr>
          <a:xfrm>
            <a:off x="8395232" y="2367702"/>
            <a:ext cx="789611" cy="869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5400000">
            <a:off x="9668053" y="5421415"/>
            <a:ext cx="1543847" cy="1096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0850284" y="5314588"/>
            <a:ext cx="492443" cy="13898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下一頁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十邊形 24"/>
          <p:cNvSpPr/>
          <p:nvPr/>
        </p:nvSpPr>
        <p:spPr>
          <a:xfrm>
            <a:off x="7437135" y="3115027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280807" y="4828446"/>
            <a:ext cx="252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</a:t>
            </a:r>
            <a:r>
              <a:rPr lang="en-US" altLang="zh-TW" dirty="0" smtClean="0">
                <a:solidFill>
                  <a:srgbClr val="0070C0"/>
                </a:solidFill>
              </a:rPr>
              <a:t>Browse Data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7" name="向下箭號 26"/>
          <p:cNvSpPr/>
          <p:nvPr/>
        </p:nvSpPr>
        <p:spPr>
          <a:xfrm>
            <a:off x="7841209" y="3523089"/>
            <a:ext cx="124691" cy="1205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432940" y="1191436"/>
            <a:ext cx="660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TW" altLang="en-US" dirty="0" smtClean="0">
                <a:solidFill>
                  <a:srgbClr val="002060"/>
                </a:solidFill>
              </a:rPr>
              <a:t>假設今天我想下載 </a:t>
            </a:r>
            <a:r>
              <a:rPr lang="en-US" altLang="zh-TW" dirty="0" smtClean="0">
                <a:solidFill>
                  <a:srgbClr val="002060"/>
                </a:solidFill>
              </a:rPr>
              <a:t>movement alignment </a:t>
            </a:r>
            <a:r>
              <a:rPr lang="zh-TW" altLang="en-US" dirty="0" smtClean="0">
                <a:solidFill>
                  <a:srgbClr val="002060"/>
                </a:solidFill>
              </a:rPr>
              <a:t>的位移資訊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19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87" y="153222"/>
            <a:ext cx="7175784" cy="38183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0287" y="2815273"/>
            <a:ext cx="3760208" cy="385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4878" y="3623757"/>
            <a:ext cx="286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</a:rPr>
              <a:t>找到我們要的資料位置，</a:t>
            </a:r>
            <a:endParaRPr lang="en-US" altLang="zh-TW" sz="1600" dirty="0" smtClean="0">
              <a:solidFill>
                <a:srgbClr val="0070C0"/>
              </a:solidFill>
            </a:endParaRPr>
          </a:p>
          <a:p>
            <a:r>
              <a:rPr lang="zh-TW" altLang="en-US" sz="1600" dirty="0" smtClean="0">
                <a:solidFill>
                  <a:srgbClr val="0070C0"/>
                </a:solidFill>
              </a:rPr>
              <a:t>在此為</a:t>
            </a:r>
            <a:r>
              <a:rPr lang="en-US" altLang="zh-TW" sz="1600" dirty="0" smtClean="0">
                <a:solidFill>
                  <a:srgbClr val="0070C0"/>
                </a:solidFill>
              </a:rPr>
              <a:t>c13</a:t>
            </a:r>
            <a:r>
              <a:rPr lang="zh-TW" altLang="en-US" sz="1600" dirty="0" smtClean="0">
                <a:solidFill>
                  <a:srgbClr val="0070C0"/>
                </a:solidFill>
              </a:rPr>
              <a:t>、</a:t>
            </a:r>
            <a:r>
              <a:rPr lang="en-US" altLang="zh-TW" sz="1600" dirty="0" smtClean="0">
                <a:solidFill>
                  <a:srgbClr val="0070C0"/>
                </a:solidFill>
              </a:rPr>
              <a:t>c14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sp>
        <p:nvSpPr>
          <p:cNvPr id="7" name="十邊形 6"/>
          <p:cNvSpPr/>
          <p:nvPr/>
        </p:nvSpPr>
        <p:spPr>
          <a:xfrm>
            <a:off x="-35342" y="3161678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8" name="十邊形 7"/>
          <p:cNvSpPr/>
          <p:nvPr/>
        </p:nvSpPr>
        <p:spPr>
          <a:xfrm>
            <a:off x="-35342" y="624163"/>
            <a:ext cx="392790" cy="351905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57447" y="1047512"/>
            <a:ext cx="1571105" cy="228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80733" y="624163"/>
            <a:ext cx="391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將</a:t>
            </a:r>
            <a:r>
              <a:rPr lang="en-US" altLang="zh-TW" dirty="0" smtClean="0">
                <a:solidFill>
                  <a:srgbClr val="0070C0"/>
                </a:solidFill>
              </a:rPr>
              <a:t>Table</a:t>
            </a:r>
            <a:r>
              <a:rPr lang="zh-TW" altLang="en-US" dirty="0" smtClean="0">
                <a:solidFill>
                  <a:srgbClr val="0070C0"/>
                </a:solidFill>
              </a:rPr>
              <a:t>的地方調成</a:t>
            </a:r>
            <a:r>
              <a:rPr lang="en-US" altLang="zh-TW" dirty="0" smtClean="0">
                <a:solidFill>
                  <a:srgbClr val="0070C0"/>
                </a:solidFill>
              </a:rPr>
              <a:t>Objects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87" y="2815273"/>
            <a:ext cx="7267106" cy="3839094"/>
          </a:xfrm>
          <a:prstGeom prst="rect">
            <a:avLst/>
          </a:prstGeom>
        </p:spPr>
      </p:pic>
      <p:sp>
        <p:nvSpPr>
          <p:cNvPr id="13" name="向下箭號 12"/>
          <p:cNvSpPr/>
          <p:nvPr/>
        </p:nvSpPr>
        <p:spPr>
          <a:xfrm rot="19278460">
            <a:off x="3279405" y="3706648"/>
            <a:ext cx="1097726" cy="769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6196567" y="3806187"/>
            <a:ext cx="141317" cy="182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6790990" y="3788712"/>
            <a:ext cx="141317" cy="182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9862150">
            <a:off x="7288917" y="4303316"/>
            <a:ext cx="1378989" cy="31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721717" y="3837114"/>
            <a:ext cx="2737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複製</a:t>
            </a:r>
            <a:r>
              <a:rPr lang="en-US" altLang="zh-TW" dirty="0" smtClean="0">
                <a:solidFill>
                  <a:srgbClr val="0070C0"/>
                </a:solidFill>
              </a:rPr>
              <a:t>c13</a:t>
            </a:r>
            <a:r>
              <a:rPr lang="zh-TW" altLang="en-US" dirty="0" smtClean="0">
                <a:solidFill>
                  <a:srgbClr val="0070C0"/>
                </a:solidFill>
              </a:rPr>
              <a:t>、</a:t>
            </a:r>
            <a:r>
              <a:rPr lang="en-US" altLang="zh-TW" dirty="0" smtClean="0">
                <a:solidFill>
                  <a:srgbClr val="0070C0"/>
                </a:solidFill>
              </a:rPr>
              <a:t>c14</a:t>
            </a:r>
            <a:r>
              <a:rPr lang="zh-TW" altLang="en-US" dirty="0" smtClean="0">
                <a:solidFill>
                  <a:srgbClr val="0070C0"/>
                </a:solidFill>
              </a:rPr>
              <a:t>行的資料到這裡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9" name="十邊形 18"/>
          <p:cNvSpPr/>
          <p:nvPr/>
        </p:nvSpPr>
        <p:spPr>
          <a:xfrm>
            <a:off x="8264945" y="3637602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0" name="向下箭號 19"/>
          <p:cNvSpPr/>
          <p:nvPr/>
        </p:nvSpPr>
        <p:spPr>
          <a:xfrm>
            <a:off x="10681855" y="3447980"/>
            <a:ext cx="207818" cy="175777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2060"/>
              </a:solidFill>
            </a:endParaRPr>
          </a:p>
        </p:txBody>
      </p:sp>
      <p:sp>
        <p:nvSpPr>
          <p:cNvPr id="21" name="十邊形 20"/>
          <p:cNvSpPr/>
          <p:nvPr/>
        </p:nvSpPr>
        <p:spPr>
          <a:xfrm>
            <a:off x="10192006" y="3243949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913" y="158335"/>
            <a:ext cx="3716414" cy="2574694"/>
          </a:xfrm>
          <a:prstGeom prst="rect">
            <a:avLst/>
          </a:prstGeom>
        </p:spPr>
      </p:pic>
      <p:sp>
        <p:nvSpPr>
          <p:cNvPr id="23" name="向下箭號 22"/>
          <p:cNvSpPr/>
          <p:nvPr/>
        </p:nvSpPr>
        <p:spPr>
          <a:xfrm rot="10800000">
            <a:off x="8676027" y="2575689"/>
            <a:ext cx="1097726" cy="769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十邊形 23"/>
          <p:cNvSpPr/>
          <p:nvPr/>
        </p:nvSpPr>
        <p:spPr>
          <a:xfrm>
            <a:off x="11551379" y="1941622"/>
            <a:ext cx="560266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25" name="向下箭號 24"/>
          <p:cNvSpPr/>
          <p:nvPr/>
        </p:nvSpPr>
        <p:spPr>
          <a:xfrm rot="5400000">
            <a:off x="11575476" y="2365705"/>
            <a:ext cx="207818" cy="175777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206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025168" y="1428338"/>
            <a:ext cx="165668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</a:rPr>
              <a:t>調整檔案位置及名稱，名稱記得打上 </a:t>
            </a:r>
            <a:r>
              <a:rPr lang="en-US" altLang="zh-TW" sz="1600" dirty="0" smtClean="0">
                <a:solidFill>
                  <a:srgbClr val="FF0000"/>
                </a:solidFill>
              </a:rPr>
              <a:t>.txt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7" name="十邊形 26"/>
          <p:cNvSpPr/>
          <p:nvPr/>
        </p:nvSpPr>
        <p:spPr>
          <a:xfrm>
            <a:off x="9028495" y="1086649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008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73" y="2547435"/>
            <a:ext cx="6146534" cy="3966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92" y="675784"/>
            <a:ext cx="3887239" cy="283638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440575" y="2430225"/>
            <a:ext cx="0" cy="42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01173" y="1648909"/>
            <a:ext cx="5012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第一次使用</a:t>
            </a:r>
            <a:endParaRPr lang="en-US" altLang="zh-TW" dirty="0" smtClean="0"/>
          </a:p>
          <a:p>
            <a:r>
              <a:rPr lang="zh-TW" altLang="en-US" dirty="0"/>
              <a:t>先</a:t>
            </a:r>
            <a:r>
              <a:rPr lang="zh-TW" altLang="en-US" dirty="0" smtClean="0"/>
              <a:t>按</a:t>
            </a:r>
            <a:r>
              <a:rPr lang="en-US" altLang="zh-TW" dirty="0" err="1" smtClean="0"/>
              <a:t>sesion</a:t>
            </a:r>
            <a:r>
              <a:rPr lang="en-US" altLang="zh-TW" dirty="0" smtClean="0">
                <a:sym typeface="Wingdings" panose="05000000000000000000" pitchFamily="2" charset="2"/>
              </a:rPr>
              <a:t> SSH </a:t>
            </a:r>
            <a:r>
              <a:rPr lang="zh-TW" altLang="en-US" dirty="0" smtClean="0">
                <a:sym typeface="Wingdings" panose="05000000000000000000" pitchFamily="2" charset="2"/>
              </a:rPr>
              <a:t>輸入</a:t>
            </a:r>
            <a:r>
              <a:rPr lang="en-US" altLang="zh-TW" dirty="0" err="1" smtClean="0">
                <a:sym typeface="Wingdings" panose="05000000000000000000" pitchFamily="2" charset="2"/>
              </a:rPr>
              <a:t>ip</a:t>
            </a:r>
            <a:r>
              <a:rPr lang="en-US" altLang="zh-TW" dirty="0" smtClean="0">
                <a:sym typeface="Wingdings" panose="05000000000000000000" pitchFamily="2" charset="2"/>
              </a:rPr>
              <a:t>  OK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4278561" y="2093975"/>
            <a:ext cx="199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1620982" y="2479906"/>
            <a:ext cx="4723291" cy="94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40575" y="3716511"/>
            <a:ext cx="2591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接下來只要點選這個就可以進到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 rot="16200000">
            <a:off x="877719" y="3503366"/>
            <a:ext cx="187890" cy="196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229" y="3700058"/>
            <a:ext cx="5040485" cy="2708726"/>
          </a:xfrm>
          <a:prstGeom prst="rect">
            <a:avLst/>
          </a:prstGeom>
        </p:spPr>
      </p:pic>
      <p:sp>
        <p:nvSpPr>
          <p:cNvPr id="17" name="向下箭號 16"/>
          <p:cNvSpPr/>
          <p:nvPr/>
        </p:nvSpPr>
        <p:spPr>
          <a:xfrm rot="16200000">
            <a:off x="6077620" y="4476151"/>
            <a:ext cx="880181" cy="653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776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ym typeface="Wingdings" panose="05000000000000000000" pitchFamily="2" charset="2"/>
              </a:rPr>
              <a:t>遠端桌面連線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690640"/>
            <a:ext cx="2683705" cy="16291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71" y="3655584"/>
            <a:ext cx="5151807" cy="30161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546" y="1963816"/>
            <a:ext cx="6535853" cy="381575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2275141" y="3375321"/>
            <a:ext cx="474133" cy="1185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21031610">
            <a:off x="3908022" y="4934091"/>
            <a:ext cx="1868862" cy="494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153400" y="3375321"/>
            <a:ext cx="1143000" cy="1569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364133" y="3467205"/>
            <a:ext cx="2379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這個工作列按滑鼠右鍵會出現，再點 </a:t>
            </a:r>
            <a:r>
              <a:rPr lang="en-US" altLang="zh-TW" dirty="0" smtClean="0"/>
              <a:t>Open Terminal Here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就可以操作我們要用的指令</a:t>
            </a:r>
            <a:endParaRPr lang="en-US" altLang="zh-TW" dirty="0" smtClean="0"/>
          </a:p>
        </p:txBody>
      </p:sp>
      <p:sp>
        <p:nvSpPr>
          <p:cNvPr id="13" name="文字方塊 12"/>
          <p:cNvSpPr txBox="1"/>
          <p:nvPr/>
        </p:nvSpPr>
        <p:spPr>
          <a:xfrm>
            <a:off x="6257073" y="5717597"/>
            <a:ext cx="513080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</a:rPr>
              <a:t>如果在</a:t>
            </a:r>
            <a:r>
              <a:rPr lang="en-US" altLang="zh-TW" sz="1600" dirty="0" smtClean="0">
                <a:solidFill>
                  <a:srgbClr val="FF0000"/>
                </a:solidFill>
              </a:rPr>
              <a:t>terminal</a:t>
            </a:r>
            <a:r>
              <a:rPr lang="zh-TW" altLang="en-US" sz="1600" dirty="0" smtClean="0">
                <a:solidFill>
                  <a:srgbClr val="FF0000"/>
                </a:solidFill>
              </a:rPr>
              <a:t>，無法開啟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scipion</a:t>
            </a:r>
            <a:r>
              <a:rPr lang="zh-TW" altLang="en-US" sz="1600" dirty="0" smtClean="0">
                <a:solidFill>
                  <a:srgbClr val="FF0000"/>
                </a:solidFill>
              </a:rPr>
              <a:t>，可以嘗試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r>
              <a:rPr lang="zh-TW" altLang="en-US" sz="1600" dirty="0" smtClean="0">
                <a:solidFill>
                  <a:srgbClr val="FF0000"/>
                </a:solidFill>
              </a:rPr>
              <a:t>輸入 </a:t>
            </a:r>
            <a:r>
              <a:rPr lang="en-US" altLang="zh-TW" sz="1600" dirty="0" smtClean="0">
                <a:solidFill>
                  <a:srgbClr val="FF0000"/>
                </a:solidFill>
              </a:rPr>
              <a:t>source ~./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bashrc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r>
              <a:rPr lang="en-US" altLang="zh-TW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        source /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etc</a:t>
            </a:r>
            <a:r>
              <a:rPr lang="en-US" altLang="zh-TW" sz="1600" dirty="0" smtClean="0">
                <a:solidFill>
                  <a:srgbClr val="FF0000"/>
                </a:solidFill>
              </a:rPr>
              <a:t>/environment</a:t>
            </a:r>
          </a:p>
          <a:p>
            <a:r>
              <a:rPr lang="en-US" altLang="zh-TW" sz="1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1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再輸入一次  </a:t>
            </a:r>
            <a:r>
              <a:rPr lang="en-US" altLang="zh-TW" sz="16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scipion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079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Server</a:t>
            </a:r>
            <a:r>
              <a:rPr lang="zh-TW" altLang="en-US" dirty="0" smtClean="0"/>
              <a:t>常用指令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err="1" smtClean="0"/>
              <a:t>htop</a:t>
            </a:r>
            <a:r>
              <a:rPr lang="en-US" altLang="zh-TW" dirty="0" smtClean="0"/>
              <a:t> 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zh-TW" altLang="en-US" dirty="0" smtClean="0">
                <a:sym typeface="Wingdings" panose="05000000000000000000" pitchFamily="2" charset="2"/>
              </a:rPr>
              <a:t>查看</a:t>
            </a:r>
            <a:r>
              <a:rPr lang="en-US" altLang="zh-TW" dirty="0" smtClean="0">
                <a:sym typeface="Wingdings" panose="05000000000000000000" pitchFamily="2" charset="2"/>
              </a:rPr>
              <a:t>CPU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zh-TW" altLang="en-US" dirty="0" smtClean="0">
                <a:sym typeface="Wingdings" panose="05000000000000000000" pitchFamily="2" charset="2"/>
              </a:rPr>
              <a:t>使用量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 err="1" smtClean="0"/>
              <a:t>nvidia-smi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查看</a:t>
            </a:r>
            <a:r>
              <a:rPr lang="en-US" altLang="zh-TW" dirty="0" smtClean="0">
                <a:sym typeface="Wingdings" panose="05000000000000000000" pitchFamily="2" charset="2"/>
              </a:rPr>
              <a:t>GPU</a:t>
            </a:r>
            <a:r>
              <a:rPr lang="zh-TW" altLang="en-US" dirty="0" smtClean="0">
                <a:sym typeface="Wingdings" panose="05000000000000000000" pitchFamily="2" charset="2"/>
              </a:rPr>
              <a:t> 使用量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sym typeface="Wingdings" panose="05000000000000000000" pitchFamily="2" charset="2"/>
              </a:rPr>
              <a:t>export </a:t>
            </a:r>
            <a:r>
              <a:rPr lang="en-US" altLang="zh-TW" dirty="0" smtClean="0">
                <a:sym typeface="Wingdings" panose="05000000000000000000" pitchFamily="2" charset="2"/>
              </a:rPr>
              <a:t>CUDA_VISIBLE_DEVICES=2,3   </a:t>
            </a:r>
            <a:r>
              <a:rPr lang="zh-TW" altLang="en-US" dirty="0" smtClean="0">
                <a:sym typeface="Wingdings" panose="05000000000000000000" pitchFamily="2" charset="2"/>
              </a:rPr>
              <a:t>鎖定 </a:t>
            </a:r>
            <a:r>
              <a:rPr lang="en-US" altLang="zh-TW" dirty="0" smtClean="0">
                <a:sym typeface="Wingdings" panose="05000000000000000000" pitchFamily="2" charset="2"/>
              </a:rPr>
              <a:t>GPU</a:t>
            </a:r>
          </a:p>
          <a:p>
            <a:pPr marL="0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7" y="3433156"/>
            <a:ext cx="5977218" cy="32004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626" y="382385"/>
            <a:ext cx="4503081" cy="62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ASCEP</a:t>
            </a:r>
            <a:r>
              <a:rPr lang="en-US" altLang="zh-TW" dirty="0" smtClean="0"/>
              <a:t> </a:t>
            </a:r>
            <a:r>
              <a:rPr lang="zh-TW" altLang="en-US" dirty="0" smtClean="0"/>
              <a:t>開啟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67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18507</TotalTime>
  <Words>1792</Words>
  <Application>Microsoft Office PowerPoint</Application>
  <PresentationFormat>寬螢幕</PresentationFormat>
  <Paragraphs>385</Paragraphs>
  <Slides>55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55</vt:i4>
      </vt:variant>
    </vt:vector>
  </HeadingPairs>
  <TitlesOfParts>
    <vt:vector size="71" baseType="lpstr"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Rockwell</vt:lpstr>
      <vt:lpstr>Rockwell Condensed</vt:lpstr>
      <vt:lpstr>Wingdings</vt:lpstr>
      <vt:lpstr>Wingdings 2</vt:lpstr>
      <vt:lpstr>HDOfficeLightV0</vt:lpstr>
      <vt:lpstr>1_HDOfficeLightV0</vt:lpstr>
      <vt:lpstr>2_HDOfficeLightV0</vt:lpstr>
      <vt:lpstr>3_HDOfficeLightV0</vt:lpstr>
      <vt:lpstr>木刻字型</vt:lpstr>
      <vt:lpstr>ASCEP手把手教學</vt:lpstr>
      <vt:lpstr>Outline</vt:lpstr>
      <vt:lpstr>Server使用方法</vt:lpstr>
      <vt:lpstr>Server使用相關配件</vt:lpstr>
      <vt:lpstr>FileZilla</vt:lpstr>
      <vt:lpstr>MobaXterm</vt:lpstr>
      <vt:lpstr>遠端桌面連線</vt:lpstr>
      <vt:lpstr>Server常用指令</vt:lpstr>
      <vt:lpstr>ASCEP 開啟</vt:lpstr>
      <vt:lpstr>ASCEP 開啟</vt:lpstr>
      <vt:lpstr>資料來源</vt:lpstr>
      <vt:lpstr>資料來源</vt:lpstr>
      <vt:lpstr>ASCEP 操作介面介紹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ASCEP 基本操作方法</vt:lpstr>
      <vt:lpstr>操作流程</vt:lpstr>
      <vt:lpstr>PowerPoint 簡報</vt:lpstr>
      <vt:lpstr>Imports</vt:lpstr>
      <vt:lpstr>查看執行結果</vt:lpstr>
      <vt:lpstr>PowerPoint 簡報</vt:lpstr>
      <vt:lpstr>movies</vt:lpstr>
      <vt:lpstr>PowerPoint 簡報</vt:lpstr>
      <vt:lpstr>PowerPoint 簡報</vt:lpstr>
      <vt:lpstr>Micrograph-CTF estimate</vt:lpstr>
      <vt:lpstr>查看執行結果</vt:lpstr>
      <vt:lpstr>PowerPoint 簡報</vt:lpstr>
      <vt:lpstr>Particle picking</vt:lpstr>
      <vt:lpstr>PowerPoint 簡報</vt:lpstr>
      <vt:lpstr>Auto-picking</vt:lpstr>
      <vt:lpstr>Extract</vt:lpstr>
      <vt:lpstr>查看執行結果</vt:lpstr>
      <vt:lpstr>PowerPoint 簡報</vt:lpstr>
      <vt:lpstr>align</vt:lpstr>
      <vt:lpstr>Classify</vt:lpstr>
      <vt:lpstr>查看執行結果</vt:lpstr>
      <vt:lpstr>挑選 class</vt:lpstr>
      <vt:lpstr>其他 classify 查看執行結果</vt:lpstr>
      <vt:lpstr>比較三種Classify的結果</vt:lpstr>
      <vt:lpstr>PowerPoint 簡報</vt:lpstr>
      <vt:lpstr>Initial volume</vt:lpstr>
      <vt:lpstr>查看執行結果</vt:lpstr>
      <vt:lpstr>PowerPoint 簡報</vt:lpstr>
      <vt:lpstr>refine</vt:lpstr>
      <vt:lpstr>查看執行結果</vt:lpstr>
      <vt:lpstr>進階操作</vt:lpstr>
      <vt:lpstr>儲存 2D classification image</vt:lpstr>
      <vt:lpstr>尋找輸出資料路徑</vt:lpstr>
      <vt:lpstr>下載需要的參數資訊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團打cryOEM (boss編號:)                     -scipion攻略</dc:title>
  <dc:creator>Windows User</dc:creator>
  <cp:lastModifiedBy>user</cp:lastModifiedBy>
  <cp:revision>255</cp:revision>
  <dcterms:created xsi:type="dcterms:W3CDTF">2018-09-04T09:31:47Z</dcterms:created>
  <dcterms:modified xsi:type="dcterms:W3CDTF">2018-10-09T16:37:24Z</dcterms:modified>
</cp:coreProperties>
</file>